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23"/>
  </p:notesMasterIdLst>
  <p:handoutMasterIdLst>
    <p:handoutMasterId r:id="rId24"/>
  </p:handoutMasterIdLst>
  <p:sldIdLst>
    <p:sldId id="449" r:id="rId3"/>
    <p:sldId id="1008" r:id="rId4"/>
    <p:sldId id="1026" r:id="rId5"/>
    <p:sldId id="999" r:id="rId6"/>
    <p:sldId id="1019" r:id="rId7"/>
    <p:sldId id="1033" r:id="rId8"/>
    <p:sldId id="1020" r:id="rId9"/>
    <p:sldId id="1027" r:id="rId10"/>
    <p:sldId id="1028" r:id="rId11"/>
    <p:sldId id="1032" r:id="rId12"/>
    <p:sldId id="1021" r:id="rId13"/>
    <p:sldId id="1022" r:id="rId14"/>
    <p:sldId id="1030" r:id="rId15"/>
    <p:sldId id="1031" r:id="rId16"/>
    <p:sldId id="1023" r:id="rId17"/>
    <p:sldId id="1024" r:id="rId18"/>
    <p:sldId id="1013" r:id="rId19"/>
    <p:sldId id="1006" r:id="rId20"/>
    <p:sldId id="1034" r:id="rId21"/>
    <p:sldId id="1000" r:id="rId22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26"/>
            <p14:sldId id="999"/>
            <p14:sldId id="1019"/>
            <p14:sldId id="1033"/>
            <p14:sldId id="1020"/>
            <p14:sldId id="1027"/>
            <p14:sldId id="1028"/>
            <p14:sldId id="1032"/>
            <p14:sldId id="1021"/>
            <p14:sldId id="1022"/>
            <p14:sldId id="1030"/>
            <p14:sldId id="1031"/>
            <p14:sldId id="1023"/>
            <p14:sldId id="1024"/>
            <p14:sldId id="1013"/>
            <p14:sldId id="1006"/>
            <p14:sldId id="1034"/>
            <p14:sldId id="10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045"/>
    <a:srgbClr val="506720"/>
    <a:srgbClr val="351EAD"/>
    <a:srgbClr val="0033CC"/>
    <a:srgbClr val="12275E"/>
    <a:srgbClr val="9A1F4E"/>
    <a:srgbClr val="E8E8E8"/>
    <a:srgbClr val="152B65"/>
    <a:srgbClr val="8FAADC"/>
    <a:srgbClr val="336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4D0A1-00C2-7457-F14C-82AE68A7C6A9}" v="1904" dt="2025-06-15T12:00:15.185"/>
    <p1510:client id="{516C9C8F-A189-4F14-8EEC-A3194CD2C0E0}" v="421" dt="2025-06-15T12:49:15.940"/>
    <p1510:client id="{8211C167-81A6-0FF7-7ABC-73CAD9E5A3B4}" v="289" dt="2025-06-15T12:37:52.159"/>
    <p1510:client id="{8A57A309-E57B-11AD-54BD-8656BAD86765}" v="11" dt="2025-06-15T12:43:43.130"/>
    <p1510:client id="{AAACDF72-D9BC-B3D2-93E6-E4D483567C81}" v="998" dt="2025-06-15T12:07:14.315"/>
    <p1510:client id="{C0DD53F7-58E4-DDCE-2BB5-8528DB3FBC6E}" v="2885" dt="2025-06-15T09:07:46.171"/>
    <p1510:client id="{C5FBB7AC-32F7-0C68-DBA3-CDD7767051FB}" v="900" dt="2025-06-16T03:31:52.863"/>
    <p1510:client id="{F2961E32-E6A4-DE21-75C5-966F094901E5}" v="2300" dt="2025-06-15T11:59:57.595"/>
    <p1510:client id="{FB83F2D4-CBD7-B265-0593-E0C98D9D996B}" v="261" dt="2025-06-15T10:44:08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금나" userId="801cbe70-5f28-4b5b-b6d3-1b0fecd02753" providerId="ADAL" clId="{516C9C8F-A189-4F14-8EEC-A3194CD2C0E0}"/>
    <pc:docChg chg="undo redo custSel modSld">
      <pc:chgData name="박 금나" userId="801cbe70-5f28-4b5b-b6d3-1b0fecd02753" providerId="ADAL" clId="{516C9C8F-A189-4F14-8EEC-A3194CD2C0E0}" dt="2025-06-15T12:49:15.940" v="419" actId="20577"/>
      <pc:docMkLst>
        <pc:docMk/>
      </pc:docMkLst>
      <pc:sldChg chg="modSp mod">
        <pc:chgData name="박 금나" userId="801cbe70-5f28-4b5b-b6d3-1b0fecd02753" providerId="ADAL" clId="{516C9C8F-A189-4F14-8EEC-A3194CD2C0E0}" dt="2025-06-15T12:18:01.554" v="214" actId="20577"/>
        <pc:sldMkLst>
          <pc:docMk/>
          <pc:sldMk cId="0" sldId="449"/>
        </pc:sldMkLst>
        <pc:spChg chg="mod">
          <ac:chgData name="박 금나" userId="801cbe70-5f28-4b5b-b6d3-1b0fecd02753" providerId="ADAL" clId="{516C9C8F-A189-4F14-8EEC-A3194CD2C0E0}" dt="2025-06-15T12:18:01.554" v="214" actId="20577"/>
          <ac:spMkLst>
            <pc:docMk/>
            <pc:sldMk cId="0" sldId="449"/>
            <ac:spMk id="2" creationId="{25D12AAC-3E69-1D46-503B-5B89E4C8F6DA}"/>
          </ac:spMkLst>
        </pc:spChg>
      </pc:sldChg>
      <pc:sldChg chg="modSp mod">
        <pc:chgData name="박 금나" userId="801cbe70-5f28-4b5b-b6d3-1b0fecd02753" providerId="ADAL" clId="{516C9C8F-A189-4F14-8EEC-A3194CD2C0E0}" dt="2025-06-15T12:36:15.961" v="302" actId="1035"/>
        <pc:sldMkLst>
          <pc:docMk/>
          <pc:sldMk cId="2397894742" sldId="999"/>
        </pc:sldMkLst>
        <pc:spChg chg="mod">
          <ac:chgData name="박 금나" userId="801cbe70-5f28-4b5b-b6d3-1b0fecd02753" providerId="ADAL" clId="{516C9C8F-A189-4F14-8EEC-A3194CD2C0E0}" dt="2025-06-15T12:31:38.980" v="289" actId="20577"/>
          <ac:spMkLst>
            <pc:docMk/>
            <pc:sldMk cId="2397894742" sldId="999"/>
            <ac:spMk id="4" creationId="{2B2F95EB-334A-08BE-293F-F085586C932F}"/>
          </ac:spMkLst>
        </pc:spChg>
        <pc:spChg chg="mod">
          <ac:chgData name="박 금나" userId="801cbe70-5f28-4b5b-b6d3-1b0fecd02753" providerId="ADAL" clId="{516C9C8F-A189-4F14-8EEC-A3194CD2C0E0}" dt="2025-06-15T12:36:15.961" v="302" actId="1035"/>
          <ac:spMkLst>
            <pc:docMk/>
            <pc:sldMk cId="2397894742" sldId="999"/>
            <ac:spMk id="7" creationId="{714AF272-A6AB-4A9B-CA05-9560F492DF40}"/>
          </ac:spMkLst>
        </pc:spChg>
      </pc:sldChg>
      <pc:sldChg chg="modSp mod">
        <pc:chgData name="박 금나" userId="801cbe70-5f28-4b5b-b6d3-1b0fecd02753" providerId="ADAL" clId="{516C9C8F-A189-4F14-8EEC-A3194CD2C0E0}" dt="2025-06-15T12:49:15.940" v="419" actId="20577"/>
        <pc:sldMkLst>
          <pc:docMk/>
          <pc:sldMk cId="1788113435" sldId="1013"/>
        </pc:sldMkLst>
        <pc:spChg chg="mod">
          <ac:chgData name="박 금나" userId="801cbe70-5f28-4b5b-b6d3-1b0fecd02753" providerId="ADAL" clId="{516C9C8F-A189-4F14-8EEC-A3194CD2C0E0}" dt="2025-06-15T12:49:15.940" v="419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addSp modSp mod">
        <pc:chgData name="박 금나" userId="801cbe70-5f28-4b5b-b6d3-1b0fecd02753" providerId="ADAL" clId="{516C9C8F-A189-4F14-8EEC-A3194CD2C0E0}" dt="2025-06-15T12:37:23.158" v="313" actId="20577"/>
        <pc:sldMkLst>
          <pc:docMk/>
          <pc:sldMk cId="2688215363" sldId="1019"/>
        </pc:sldMkLst>
        <pc:spChg chg="mod">
          <ac:chgData name="박 금나" userId="801cbe70-5f28-4b5b-b6d3-1b0fecd02753" providerId="ADAL" clId="{516C9C8F-A189-4F14-8EEC-A3194CD2C0E0}" dt="2025-06-15T12:37:23.158" v="313" actId="20577"/>
          <ac:spMkLst>
            <pc:docMk/>
            <pc:sldMk cId="2688215363" sldId="1019"/>
            <ac:spMk id="6" creationId="{0E50F337-FD71-B63D-2A66-5D3094C44DE6}"/>
          </ac:spMkLst>
        </pc:spChg>
        <pc:spChg chg="add mod">
          <ac:chgData name="박 금나" userId="801cbe70-5f28-4b5b-b6d3-1b0fecd02753" providerId="ADAL" clId="{516C9C8F-A189-4F14-8EEC-A3194CD2C0E0}" dt="2025-06-15T12:17:12.371" v="169" actId="1076"/>
          <ac:spMkLst>
            <pc:docMk/>
            <pc:sldMk cId="2688215363" sldId="1019"/>
            <ac:spMk id="12" creationId="{147E365C-DFE9-01A1-3D05-1966390ED4DB}"/>
          </ac:spMkLst>
        </pc:spChg>
      </pc:sldChg>
      <pc:sldChg chg="modSp mod">
        <pc:chgData name="박 금나" userId="801cbe70-5f28-4b5b-b6d3-1b0fecd02753" providerId="ADAL" clId="{516C9C8F-A189-4F14-8EEC-A3194CD2C0E0}" dt="2025-06-15T12:39:12.914" v="366" actId="1035"/>
        <pc:sldMkLst>
          <pc:docMk/>
          <pc:sldMk cId="520002882" sldId="1020"/>
        </pc:sldMkLst>
        <pc:spChg chg="mod">
          <ac:chgData name="박 금나" userId="801cbe70-5f28-4b5b-b6d3-1b0fecd02753" providerId="ADAL" clId="{516C9C8F-A189-4F14-8EEC-A3194CD2C0E0}" dt="2025-06-15T12:26:44.619" v="260" actId="1076"/>
          <ac:spMkLst>
            <pc:docMk/>
            <pc:sldMk cId="520002882" sldId="1020"/>
            <ac:spMk id="14" creationId="{58C4ADD8-3938-38B0-1A3F-70B2C4825947}"/>
          </ac:spMkLst>
        </pc:spChg>
        <pc:spChg chg="mod">
          <ac:chgData name="박 금나" userId="801cbe70-5f28-4b5b-b6d3-1b0fecd02753" providerId="ADAL" clId="{516C9C8F-A189-4F14-8EEC-A3194CD2C0E0}" dt="2025-06-15T12:26:41.265" v="259" actId="1076"/>
          <ac:spMkLst>
            <pc:docMk/>
            <pc:sldMk cId="520002882" sldId="1020"/>
            <ac:spMk id="15" creationId="{7F8E4627-D780-B126-53F0-64413585835D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16" creationId="{70B0CF27-1D91-5C4F-8D33-43324A6BFB83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19" creationId="{07228762-E821-F90B-0FAD-1BB606806EEE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20" creationId="{4737A214-3B63-3B02-FAAC-BF38A57B4AD4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23" creationId="{6304A31C-D00E-8B65-C18E-FE466E43EB7B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27" creationId="{EB626953-63A0-A722-61EC-E6242508F611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28" creationId="{10EF4921-E0D7-73AB-7B0D-F5109FFC76DC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2" creationId="{FFEDE8C4-3555-0BC2-9EC6-7A6AE71F7560}"/>
          </ac:spMkLst>
        </pc:spChg>
        <pc:spChg chg="mod">
          <ac:chgData name="박 금나" userId="801cbe70-5f28-4b5b-b6d3-1b0fecd02753" providerId="ADAL" clId="{516C9C8F-A189-4F14-8EEC-A3194CD2C0E0}" dt="2025-06-15T12:38:57.978" v="358" actId="20577"/>
          <ac:spMkLst>
            <pc:docMk/>
            <pc:sldMk cId="520002882" sldId="1020"/>
            <ac:spMk id="33" creationId="{2D4142D0-47CE-CC94-3F63-44120B7D5F0C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4" creationId="{C3150372-1A16-78EA-39E7-48215A195AA8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6" creationId="{9A2F2322-F771-9C35-3F6A-B76312C0D5C8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0" creationId="{F888ADE8-0BFA-DC4F-407F-8245A236A582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2" creationId="{B95C9114-E39F-ADB2-D569-503D02CB00BA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4" creationId="{B4AABCD6-CADD-7FCD-6AB3-3E146A3A9E72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6" creationId="{9D43C93E-91EE-06B0-253D-4343455605AE}"/>
          </ac:spMkLst>
        </pc:spChg>
        <pc:picChg chg="mod">
          <ac:chgData name="박 금나" userId="801cbe70-5f28-4b5b-b6d3-1b0fecd02753" providerId="ADAL" clId="{516C9C8F-A189-4F14-8EEC-A3194CD2C0E0}" dt="2025-06-15T12:26:48.209" v="261" actId="1076"/>
          <ac:picMkLst>
            <pc:docMk/>
            <pc:sldMk cId="520002882" sldId="1020"/>
            <ac:picMk id="17" creationId="{77921DE3-F170-CE54-A13E-5CA54A585948}"/>
          </ac:picMkLst>
        </pc:picChg>
      </pc:sldChg>
      <pc:sldChg chg="addSp delSp modSp mod">
        <pc:chgData name="박 금나" userId="801cbe70-5f28-4b5b-b6d3-1b0fecd02753" providerId="ADAL" clId="{516C9C8F-A189-4F14-8EEC-A3194CD2C0E0}" dt="2025-06-15T12:29:44.994" v="284" actId="478"/>
        <pc:sldMkLst>
          <pc:docMk/>
          <pc:sldMk cId="707822286" sldId="1021"/>
        </pc:sldMkLst>
        <pc:spChg chg="mod">
          <ac:chgData name="박 금나" userId="801cbe70-5f28-4b5b-b6d3-1b0fecd02753" providerId="ADAL" clId="{516C9C8F-A189-4F14-8EEC-A3194CD2C0E0}" dt="2025-06-15T12:29:28.274" v="283" actId="20577"/>
          <ac:spMkLst>
            <pc:docMk/>
            <pc:sldMk cId="707822286" sldId="1021"/>
            <ac:spMk id="4" creationId="{6D8D9A5E-32B5-036B-3C27-05844250729F}"/>
          </ac:spMkLst>
        </pc:spChg>
        <pc:picChg chg="add del mod">
          <ac:chgData name="박 금나" userId="801cbe70-5f28-4b5b-b6d3-1b0fecd02753" providerId="ADAL" clId="{516C9C8F-A189-4F14-8EEC-A3194CD2C0E0}" dt="2025-06-15T12:29:44.994" v="284" actId="478"/>
          <ac:picMkLst>
            <pc:docMk/>
            <pc:sldMk cId="707822286" sldId="1021"/>
            <ac:picMk id="3" creationId="{BD353FDE-E92A-3A19-AF9B-35CFA79ACCB3}"/>
          </ac:picMkLst>
        </pc:picChg>
      </pc:sldChg>
      <pc:sldChg chg="addSp delSp modSp mod">
        <pc:chgData name="박 금나" userId="801cbe70-5f28-4b5b-b6d3-1b0fecd02753" providerId="ADAL" clId="{516C9C8F-A189-4F14-8EEC-A3194CD2C0E0}" dt="2025-06-15T12:20:05.693" v="246" actId="1076"/>
        <pc:sldMkLst>
          <pc:docMk/>
          <pc:sldMk cId="3159305815" sldId="1028"/>
        </pc:sldMkLst>
        <pc:graphicFrameChg chg="modGraphic">
          <ac:chgData name="박 금나" userId="801cbe70-5f28-4b5b-b6d3-1b0fecd02753" providerId="ADAL" clId="{516C9C8F-A189-4F14-8EEC-A3194CD2C0E0}" dt="2025-06-15T12:17:41.841" v="192" actId="5793"/>
          <ac:graphicFrameMkLst>
            <pc:docMk/>
            <pc:sldMk cId="3159305815" sldId="1028"/>
            <ac:graphicFrameMk id="11" creationId="{7E0B5ED4-BFF6-0AE7-494C-6F084DB2BDBA}"/>
          </ac:graphicFrameMkLst>
        </pc:graphicFrameChg>
        <pc:picChg chg="add mod">
          <ac:chgData name="박 금나" userId="801cbe70-5f28-4b5b-b6d3-1b0fecd02753" providerId="ADAL" clId="{516C9C8F-A189-4F14-8EEC-A3194CD2C0E0}" dt="2025-06-15T12:20:05.693" v="246" actId="1076"/>
          <ac:picMkLst>
            <pc:docMk/>
            <pc:sldMk cId="3159305815" sldId="1028"/>
            <ac:picMk id="6" creationId="{58DE1EC7-CAA7-37C8-67F2-9D2D2BB8EBCC}"/>
          </ac:picMkLst>
        </pc:picChg>
        <pc:picChg chg="del">
          <ac:chgData name="박 금나" userId="801cbe70-5f28-4b5b-b6d3-1b0fecd02753" providerId="ADAL" clId="{516C9C8F-A189-4F14-8EEC-A3194CD2C0E0}" dt="2025-06-15T12:20:01.213" v="244" actId="478"/>
          <ac:picMkLst>
            <pc:docMk/>
            <pc:sldMk cId="3159305815" sldId="1028"/>
            <ac:picMk id="16" creationId="{494D9492-E360-3804-9647-56BE70A15A8D}"/>
          </ac:picMkLst>
        </pc:picChg>
      </pc:sldChg>
      <pc:sldChg chg="modSp mod">
        <pc:chgData name="박 금나" userId="801cbe70-5f28-4b5b-b6d3-1b0fecd02753" providerId="ADAL" clId="{516C9C8F-A189-4F14-8EEC-A3194CD2C0E0}" dt="2025-06-15T12:35:48.692" v="298"/>
        <pc:sldMkLst>
          <pc:docMk/>
          <pc:sldMk cId="3263193141" sldId="1030"/>
        </pc:sldMkLst>
        <pc:spChg chg="mod">
          <ac:chgData name="박 금나" userId="801cbe70-5f28-4b5b-b6d3-1b0fecd02753" providerId="ADAL" clId="{516C9C8F-A189-4F14-8EEC-A3194CD2C0E0}" dt="2025-06-15T12:35:48.692" v="298"/>
          <ac:spMkLst>
            <pc:docMk/>
            <pc:sldMk cId="3263193141" sldId="1030"/>
            <ac:spMk id="18" creationId="{8420FE7E-0D9F-DB9B-A51A-BBC512F26547}"/>
          </ac:spMkLst>
        </pc:spChg>
      </pc:sldChg>
      <pc:sldChg chg="modSp mod">
        <pc:chgData name="박 금나" userId="801cbe70-5f28-4b5b-b6d3-1b0fecd02753" providerId="ADAL" clId="{516C9C8F-A189-4F14-8EEC-A3194CD2C0E0}" dt="2025-06-15T12:17:55.871" v="207" actId="20577"/>
        <pc:sldMkLst>
          <pc:docMk/>
          <pc:sldMk cId="488713399" sldId="1031"/>
        </pc:sldMkLst>
        <pc:spChg chg="mod">
          <ac:chgData name="박 금나" userId="801cbe70-5f28-4b5b-b6d3-1b0fecd02753" providerId="ADAL" clId="{516C9C8F-A189-4F14-8EEC-A3194CD2C0E0}" dt="2025-06-15T12:17:55.871" v="207" actId="20577"/>
          <ac:spMkLst>
            <pc:docMk/>
            <pc:sldMk cId="488713399" sldId="1031"/>
            <ac:spMk id="3" creationId="{17B5C318-2DFC-816B-B9EF-F19EFBAC78FA}"/>
          </ac:spMkLst>
        </pc:spChg>
      </pc:sldChg>
      <pc:sldChg chg="addSp delSp modSp mod">
        <pc:chgData name="박 금나" userId="801cbe70-5f28-4b5b-b6d3-1b0fecd02753" providerId="ADAL" clId="{516C9C8F-A189-4F14-8EEC-A3194CD2C0E0}" dt="2025-06-15T12:38:35.275" v="335" actId="20577"/>
        <pc:sldMkLst>
          <pc:docMk/>
          <pc:sldMk cId="2789157157" sldId="1033"/>
        </pc:sldMkLst>
        <pc:spChg chg="mod">
          <ac:chgData name="박 금나" userId="801cbe70-5f28-4b5b-b6d3-1b0fecd02753" providerId="ADAL" clId="{516C9C8F-A189-4F14-8EEC-A3194CD2C0E0}" dt="2025-06-15T12:38:35.275" v="335" actId="20577"/>
          <ac:spMkLst>
            <pc:docMk/>
            <pc:sldMk cId="2789157157" sldId="1033"/>
            <ac:spMk id="6" creationId="{6785F916-9CDF-AB6B-BABF-08AD50E7299F}"/>
          </ac:spMkLst>
        </pc:spChg>
        <pc:picChg chg="del">
          <ac:chgData name="박 금나" userId="801cbe70-5f28-4b5b-b6d3-1b0fecd02753" providerId="ADAL" clId="{516C9C8F-A189-4F14-8EEC-A3194CD2C0E0}" dt="2025-06-15T12:19:29.480" v="233" actId="478"/>
          <ac:picMkLst>
            <pc:docMk/>
            <pc:sldMk cId="2789157157" sldId="1033"/>
            <ac:picMk id="3" creationId="{154EE071-5DB0-FE63-5A06-1B76F359120A}"/>
          </ac:picMkLst>
        </pc:picChg>
        <pc:picChg chg="add del mod">
          <ac:chgData name="박 금나" userId="801cbe70-5f28-4b5b-b6d3-1b0fecd02753" providerId="ADAL" clId="{516C9C8F-A189-4F14-8EEC-A3194CD2C0E0}" dt="2025-06-15T12:19:42.772" v="236" actId="478"/>
          <ac:picMkLst>
            <pc:docMk/>
            <pc:sldMk cId="2789157157" sldId="1033"/>
            <ac:picMk id="5" creationId="{14DE5EEC-605E-6E29-4024-B49B587C8DAA}"/>
          </ac:picMkLst>
        </pc:picChg>
        <pc:picChg chg="add mod">
          <ac:chgData name="박 금나" userId="801cbe70-5f28-4b5b-b6d3-1b0fecd02753" providerId="ADAL" clId="{516C9C8F-A189-4F14-8EEC-A3194CD2C0E0}" dt="2025-06-15T12:19:34.865" v="235" actId="1076"/>
          <ac:picMkLst>
            <pc:docMk/>
            <pc:sldMk cId="2789157157" sldId="1033"/>
            <ac:picMk id="8" creationId="{637635DC-B149-6F2B-0B11-FDED4EDCC6DA}"/>
          </ac:picMkLst>
        </pc:picChg>
        <pc:picChg chg="add mod">
          <ac:chgData name="박 금나" userId="801cbe70-5f28-4b5b-b6d3-1b0fecd02753" providerId="ADAL" clId="{516C9C8F-A189-4F14-8EEC-A3194CD2C0E0}" dt="2025-06-15T12:19:54.689" v="243" actId="1076"/>
          <ac:picMkLst>
            <pc:docMk/>
            <pc:sldMk cId="2789157157" sldId="1033"/>
            <ac:picMk id="9" creationId="{E26F7102-719F-7AA3-160C-37B14DB308D3}"/>
          </ac:picMkLst>
        </pc:picChg>
      </pc:sldChg>
    </pc:docChg>
  </pc:docChgLst>
  <pc:docChgLst>
    <pc:chgData name="게스트 사용자" userId="S::urn:spo:tenantanon#cdf833d7-624a-49ae-9bcc-555943cad1a1::" providerId="AD" clId="Web-{C5FBB7AC-32F7-0C68-DBA3-CDD7767051FB}"/>
    <pc:docChg chg="addSld modSld modSection">
      <pc:chgData name="게스트 사용자" userId="S::urn:spo:tenantanon#cdf833d7-624a-49ae-9bcc-555943cad1a1::" providerId="AD" clId="Web-{C5FBB7AC-32F7-0C68-DBA3-CDD7767051FB}" dt="2025-06-16T03:31:52.863" v="569"/>
      <pc:docMkLst>
        <pc:docMk/>
      </pc:docMkLst>
      <pc:sldChg chg="add">
        <pc:chgData name="게스트 사용자" userId="S::urn:spo:tenantanon#cdf833d7-624a-49ae-9bcc-555943cad1a1::" providerId="AD" clId="Web-{C5FBB7AC-32F7-0C68-DBA3-CDD7767051FB}" dt="2025-06-16T03:31:52.863" v="569"/>
        <pc:sldMkLst>
          <pc:docMk/>
          <pc:sldMk cId="2118618646" sldId="1000"/>
        </pc:sldMkLst>
      </pc:sldChg>
      <pc:sldChg chg="modSp">
        <pc:chgData name="게스트 사용자" userId="S::urn:spo:tenantanon#cdf833d7-624a-49ae-9bcc-555943cad1a1::" providerId="AD" clId="Web-{C5FBB7AC-32F7-0C68-DBA3-CDD7767051FB}" dt="2025-06-15T12:46:27.462" v="551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C5FBB7AC-32F7-0C68-DBA3-CDD7767051FB}" dt="2025-06-15T12:46:27.462" v="551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addSp delSp modSp">
        <pc:chgData name="게스트 사용자" userId="S::urn:spo:tenantanon#cdf833d7-624a-49ae-9bcc-555943cad1a1::" providerId="AD" clId="Web-{C5FBB7AC-32F7-0C68-DBA3-CDD7767051FB}" dt="2025-06-15T12:21:36.270" v="264" actId="1076"/>
        <pc:sldMkLst>
          <pc:docMk/>
          <pc:sldMk cId="2688215363" sldId="1019"/>
        </pc:sldMkLst>
        <pc:spChg chg="add mod">
          <ac:chgData name="게스트 사용자" userId="S::urn:spo:tenantanon#cdf833d7-624a-49ae-9bcc-555943cad1a1::" providerId="AD" clId="Web-{C5FBB7AC-32F7-0C68-DBA3-CDD7767051FB}" dt="2025-06-15T12:21:36.223" v="263" actId="1076"/>
          <ac:spMkLst>
            <pc:docMk/>
            <pc:sldMk cId="2688215363" sldId="1019"/>
            <ac:spMk id="3" creationId="{80579962-1164-1A0E-A048-420772755191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21:36.270" v="264" actId="1076"/>
          <ac:spMkLst>
            <pc:docMk/>
            <pc:sldMk cId="2688215363" sldId="1019"/>
            <ac:spMk id="5" creationId="{57D48153-BE63-5847-9092-CD0615F78FC3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1:29.785" v="256" actId="1076"/>
          <ac:spMkLst>
            <pc:docMk/>
            <pc:sldMk cId="2688215363" sldId="1019"/>
            <ac:spMk id="6" creationId="{0E50F337-FD71-B63D-2A66-5D3094C44DE6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1:08.612" v="255" actId="1076"/>
          <ac:spMkLst>
            <pc:docMk/>
            <pc:sldMk cId="2688215363" sldId="1019"/>
            <ac:spMk id="12" creationId="{147E365C-DFE9-01A1-3D05-1966390ED4DB}"/>
          </ac:spMkLst>
        </pc:spChg>
        <pc:graphicFrameChg chg="mod modGraphic">
          <ac:chgData name="게스트 사용자" userId="S::urn:spo:tenantanon#cdf833d7-624a-49ae-9bcc-555943cad1a1::" providerId="AD" clId="Web-{C5FBB7AC-32F7-0C68-DBA3-CDD7767051FB}" dt="2025-06-15T12:21:36.192" v="262" actId="1076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mod">
          <ac:chgData name="게스트 사용자" userId="S::urn:spo:tenantanon#cdf833d7-624a-49ae-9bcc-555943cad1a1::" providerId="AD" clId="Web-{C5FBB7AC-32F7-0C68-DBA3-CDD7767051FB}" dt="2025-06-15T12:21:36.145" v="261" actId="1076"/>
          <ac:picMkLst>
            <pc:docMk/>
            <pc:sldMk cId="2688215363" sldId="1019"/>
            <ac:picMk id="4" creationId="{603C6E39-A8C3-6668-931B-B25AE1BDD9A0}"/>
          </ac:picMkLst>
        </pc:picChg>
        <pc:picChg chg="del mod">
          <ac:chgData name="게스트 사용자" userId="S::urn:spo:tenantanon#cdf833d7-624a-49ae-9bcc-555943cad1a1::" providerId="AD" clId="Web-{C5FBB7AC-32F7-0C68-DBA3-CDD7767051FB}" dt="2025-06-15T12:02:54.288" v="36"/>
          <ac:picMkLst>
            <pc:docMk/>
            <pc:sldMk cId="2688215363" sldId="1019"/>
            <ac:picMk id="9" creationId="{13F3C4D8-123C-BCEC-1B45-08DCE1564078}"/>
          </ac:picMkLst>
        </pc:picChg>
        <pc:picChg chg="del">
          <ac:chgData name="게스트 사용자" userId="S::urn:spo:tenantanon#cdf833d7-624a-49ae-9bcc-555943cad1a1::" providerId="AD" clId="Web-{C5FBB7AC-32F7-0C68-DBA3-CDD7767051FB}" dt="2025-06-15T12:04:06.608" v="95"/>
          <ac:picMkLst>
            <pc:docMk/>
            <pc:sldMk cId="2688215363" sldId="1019"/>
            <ac:picMk id="10" creationId="{3ADC713A-BAB4-65C6-B554-7648CD333095}"/>
          </ac:picMkLst>
        </pc:picChg>
        <pc:picChg chg="del">
          <ac:chgData name="게스트 사용자" userId="S::urn:spo:tenantanon#cdf833d7-624a-49ae-9bcc-555943cad1a1::" providerId="AD" clId="Web-{C5FBB7AC-32F7-0C68-DBA3-CDD7767051FB}" dt="2025-06-15T12:04:06.608" v="94"/>
          <ac:picMkLst>
            <pc:docMk/>
            <pc:sldMk cId="2688215363" sldId="1019"/>
            <ac:picMk id="11" creationId="{A4A46A3A-4C36-C77C-E094-D85213FA545A}"/>
          </ac:picMkLst>
        </pc:picChg>
      </pc:sldChg>
      <pc:sldChg chg="addSp modSp">
        <pc:chgData name="게스트 사용자" userId="S::urn:spo:tenantanon#cdf833d7-624a-49ae-9bcc-555943cad1a1::" providerId="AD" clId="Web-{C5FBB7AC-32F7-0C68-DBA3-CDD7767051FB}" dt="2025-06-15T12:47:42.498" v="556" actId="1076"/>
        <pc:sldMkLst>
          <pc:docMk/>
          <pc:sldMk cId="520002882" sldId="1020"/>
        </pc:sldMkLst>
        <pc:spChg chg="add mod">
          <ac:chgData name="게스트 사용자" userId="S::urn:spo:tenantanon#cdf833d7-624a-49ae-9bcc-555943cad1a1::" providerId="AD" clId="Web-{C5FBB7AC-32F7-0C68-DBA3-CDD7767051FB}" dt="2025-06-15T12:30:35.149" v="381"/>
          <ac:spMkLst>
            <pc:docMk/>
            <pc:sldMk cId="520002882" sldId="1020"/>
            <ac:spMk id="16" creationId="{70B0CF27-1D91-5C4F-8D33-43324A6BFB83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149" v="382"/>
          <ac:spMkLst>
            <pc:docMk/>
            <pc:sldMk cId="520002882" sldId="1020"/>
            <ac:spMk id="19" creationId="{07228762-E821-F90B-0FAD-1BB606806EEE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482" v="329" actId="1076"/>
          <ac:spMkLst>
            <pc:docMk/>
            <pc:sldMk cId="520002882" sldId="1020"/>
            <ac:spMk id="20" creationId="{4737A214-3B63-3B02-FAAC-BF38A57B4AD4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149" v="383"/>
          <ac:spMkLst>
            <pc:docMk/>
            <pc:sldMk cId="520002882" sldId="1020"/>
            <ac:spMk id="23" creationId="{6304A31C-D00E-8B65-C18E-FE466E43EB7B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212" v="384"/>
          <ac:spMkLst>
            <pc:docMk/>
            <pc:sldMk cId="520002882" sldId="1020"/>
            <ac:spMk id="27" creationId="{EB626953-63A0-A722-61EC-E6242508F611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575" v="333" actId="1076"/>
          <ac:spMkLst>
            <pc:docMk/>
            <pc:sldMk cId="520002882" sldId="1020"/>
            <ac:spMk id="28" creationId="{10EF4921-E0D7-73AB-7B0D-F5109FFC76DC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4.131" v="372"/>
          <ac:spMkLst>
            <pc:docMk/>
            <pc:sldMk cId="520002882" sldId="1020"/>
            <ac:spMk id="32" creationId="{FFEDE8C4-3555-0BC2-9EC6-7A6AE71F7560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1:44.154" v="408" actId="1076"/>
          <ac:spMkLst>
            <pc:docMk/>
            <pc:sldMk cId="520002882" sldId="1020"/>
            <ac:spMk id="33" creationId="{2D4142D0-47CE-CC94-3F63-44120B7D5F0C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8.475" v="373"/>
          <ac:spMkLst>
            <pc:docMk/>
            <pc:sldMk cId="520002882" sldId="1020"/>
            <ac:spMk id="34" creationId="{C3150372-1A16-78EA-39E7-48215A195AA8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8.584" v="374"/>
          <ac:spMkLst>
            <pc:docMk/>
            <pc:sldMk cId="520002882" sldId="1020"/>
            <ac:spMk id="36" creationId="{9A2F2322-F771-9C35-3F6A-B76312C0D5C8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47" v="339" actId="1076"/>
          <ac:spMkLst>
            <pc:docMk/>
            <pc:sldMk cId="520002882" sldId="1020"/>
            <ac:spMk id="40" creationId="{F888ADE8-0BFA-DC4F-407F-8245A236A582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79" v="340" actId="1076"/>
          <ac:spMkLst>
            <pc:docMk/>
            <pc:sldMk cId="520002882" sldId="1020"/>
            <ac:spMk id="42" creationId="{B95C9114-E39F-ADB2-D569-503D02CB00BA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94" v="341" actId="1076"/>
          <ac:spMkLst>
            <pc:docMk/>
            <pc:sldMk cId="520002882" sldId="1020"/>
            <ac:spMk id="44" creationId="{B4AABCD6-CADD-7FCD-6AB3-3E146A3A9E72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825" v="342" actId="1076"/>
          <ac:spMkLst>
            <pc:docMk/>
            <pc:sldMk cId="520002882" sldId="1020"/>
            <ac:spMk id="46" creationId="{9D43C93E-91EE-06B0-253D-4343455605AE}"/>
          </ac:spMkLst>
        </pc:spChg>
        <pc:grpChg chg="add mod">
          <ac:chgData name="게스트 사용자" userId="S::urn:spo:tenantanon#cdf833d7-624a-49ae-9bcc-555943cad1a1::" providerId="AD" clId="Web-{C5FBB7AC-32F7-0C68-DBA3-CDD7767051FB}" dt="2025-06-15T12:47:42.498" v="556" actId="1076"/>
          <ac:grpSpMkLst>
            <pc:docMk/>
            <pc:sldMk cId="520002882" sldId="1020"/>
            <ac:grpSpMk id="29" creationId="{6FCEA5D2-C143-836D-965C-F2D9D58E1931}"/>
          </ac:grpSpMkLst>
        </pc:grpChg>
        <pc:grpChg chg="add mod">
          <ac:chgData name="게스트 사용자" userId="S::urn:spo:tenantanon#cdf833d7-624a-49ae-9bcc-555943cad1a1::" providerId="AD" clId="Web-{C5FBB7AC-32F7-0C68-DBA3-CDD7767051FB}" dt="2025-06-15T12:30:53.291" v="386" actId="1076"/>
          <ac:grpSpMkLst>
            <pc:docMk/>
            <pc:sldMk cId="520002882" sldId="1020"/>
            <ac:grpSpMk id="31" creationId="{C4D946F7-6D7B-C6EA-9770-E5EC06B664EB}"/>
          </ac:grpSpMkLst>
        </pc:grpChg>
        <pc:picChg chg="add mod">
          <ac:chgData name="게스트 사용자" userId="S::urn:spo:tenantanon#cdf833d7-624a-49ae-9bcc-555943cad1a1::" providerId="AD" clId="Web-{C5FBB7AC-32F7-0C68-DBA3-CDD7767051FB}" dt="2025-06-15T12:28:24.234" v="351" actId="1076"/>
          <ac:picMkLst>
            <pc:docMk/>
            <pc:sldMk cId="520002882" sldId="1020"/>
            <ac:picMk id="4" creationId="{8981C41C-7864-9316-D299-FF4556708EF5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8:17.921" v="349" actId="1076"/>
          <ac:picMkLst>
            <pc:docMk/>
            <pc:sldMk cId="520002882" sldId="1020"/>
            <ac:picMk id="8" creationId="{42D799B9-AE89-EFBD-9064-5E79687C1D76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8:01.999" v="345" actId="1076"/>
          <ac:picMkLst>
            <pc:docMk/>
            <pc:sldMk cId="520002882" sldId="1020"/>
            <ac:picMk id="10" creationId="{619C7FFA-0181-7812-5CFE-6686242879D3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7:09.089" v="298" actId="1076"/>
          <ac:picMkLst>
            <pc:docMk/>
            <pc:sldMk cId="520002882" sldId="1020"/>
            <ac:picMk id="12" creationId="{E2A8ABD6-029E-EA53-821D-0B2C02391BEC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27:43.450" v="328" actId="1076"/>
          <ac:picMkLst>
            <pc:docMk/>
            <pc:sldMk cId="520002882" sldId="1020"/>
            <ac:picMk id="17" creationId="{77921DE3-F170-CE54-A13E-5CA54A585948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27:43.497" v="330" actId="1076"/>
          <ac:picMkLst>
            <pc:docMk/>
            <pc:sldMk cId="520002882" sldId="1020"/>
            <ac:picMk id="22" creationId="{11415EC4-A956-95A8-932A-7AA7B4318D7A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30:22.476" v="378" actId="1076"/>
          <ac:picMkLst>
            <pc:docMk/>
            <pc:sldMk cId="520002882" sldId="1020"/>
            <ac:picMk id="24" creationId="{FDBC7E85-7A45-05ED-7B9B-4241CA0357AE}"/>
          </ac:picMkLst>
        </pc:picChg>
        <pc:cxnChg chg="mod">
          <ac:chgData name="게스트 사용자" userId="S::urn:spo:tenantanon#cdf833d7-624a-49ae-9bcc-555943cad1a1::" providerId="AD" clId="Web-{C5FBB7AC-32F7-0C68-DBA3-CDD7767051FB}" dt="2025-06-15T12:27:43.419" v="327" actId="1076"/>
          <ac:cxnSpMkLst>
            <pc:docMk/>
            <pc:sldMk cId="520002882" sldId="1020"/>
            <ac:cxnSpMk id="5" creationId="{4288DD5E-03CD-62A3-9142-6B4884EBB1AB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560" v="332" actId="1076"/>
          <ac:cxnSpMkLst>
            <pc:docMk/>
            <pc:sldMk cId="520002882" sldId="1020"/>
            <ac:cxnSpMk id="26" creationId="{77648CF0-A2EF-AFEF-723B-126023CC9B72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607" v="334" actId="1076"/>
          <ac:cxnSpMkLst>
            <pc:docMk/>
            <pc:sldMk cId="520002882" sldId="1020"/>
            <ac:cxnSpMk id="30" creationId="{4B603744-CA42-845B-E5D5-C079DCF1C5BF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716" v="338" actId="1076"/>
          <ac:cxnSpMkLst>
            <pc:docMk/>
            <pc:sldMk cId="520002882" sldId="1020"/>
            <ac:cxnSpMk id="38" creationId="{5949195B-E52A-98A6-0ECF-12E51A4826E6}"/>
          </ac:cxnSpMkLst>
        </pc:cxnChg>
      </pc:sldChg>
      <pc:sldChg chg="modSp">
        <pc:chgData name="게스트 사용자" userId="S::urn:spo:tenantanon#cdf833d7-624a-49ae-9bcc-555943cad1a1::" providerId="AD" clId="Web-{C5FBB7AC-32F7-0C68-DBA3-CDD7767051FB}" dt="2025-06-15T12:34:06.601" v="411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C5FBB7AC-32F7-0C68-DBA3-CDD7767051FB}" dt="2025-06-15T12:34:06.601" v="411" actId="20577"/>
          <ac:spMkLst>
            <pc:docMk/>
            <pc:sldMk cId="1697849106" sldId="1027"/>
            <ac:spMk id="3" creationId="{57483B4C-FB57-4C45-26F1-5BF8749FA37B}"/>
          </ac:spMkLst>
        </pc:spChg>
      </pc:sldChg>
      <pc:sldChg chg="modSp">
        <pc:chgData name="게스트 사용자" userId="S::urn:spo:tenantanon#cdf833d7-624a-49ae-9bcc-555943cad1a1::" providerId="AD" clId="Web-{C5FBB7AC-32F7-0C68-DBA3-CDD7767051FB}" dt="2025-06-15T12:49:20.567" v="567" actId="1076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C5FBB7AC-32F7-0C68-DBA3-CDD7767051FB}" dt="2025-06-15T12:49:20.567" v="567" actId="1076"/>
          <ac:spMkLst>
            <pc:docMk/>
            <pc:sldMk cId="488713399" sldId="1031"/>
            <ac:spMk id="3" creationId="{17B5C318-2DFC-816B-B9EF-F19EFBAC78FA}"/>
          </ac:spMkLst>
        </pc:spChg>
      </pc:sldChg>
      <pc:sldChg chg="modSp">
        <pc:chgData name="게스트 사용자" userId="S::urn:spo:tenantanon#cdf833d7-624a-49ae-9bcc-555943cad1a1::" providerId="AD" clId="Web-{C5FBB7AC-32F7-0C68-DBA3-CDD7767051FB}" dt="2025-06-15T12:23:29.246" v="270" actId="20577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C5FBB7AC-32F7-0C68-DBA3-CDD7767051FB}" dt="2025-06-15T12:23:29.246" v="270" actId="20577"/>
          <ac:spMkLst>
            <pc:docMk/>
            <pc:sldMk cId="2789157157" sldId="1033"/>
            <ac:spMk id="6" creationId="{6785F916-9CDF-AB6B-BABF-08AD50E7299F}"/>
          </ac:spMkLst>
        </pc:spChg>
      </pc:sldChg>
      <pc:sldChg chg="add">
        <pc:chgData name="게스트 사용자" userId="S::urn:spo:tenantanon#cdf833d7-624a-49ae-9bcc-555943cad1a1::" providerId="AD" clId="Web-{C5FBB7AC-32F7-0C68-DBA3-CDD7767051FB}" dt="2025-06-16T03:31:52.847" v="568"/>
        <pc:sldMkLst>
          <pc:docMk/>
          <pc:sldMk cId="2712607403" sldId="1034"/>
        </pc:sldMkLst>
      </pc:sldChg>
    </pc:docChg>
  </pc:docChgLst>
  <pc:docChgLst>
    <pc:chgData name="김 다현" userId="S::kdh@dlit.co.kr::e92ba5a9-bcdb-43e0-a540-66c3832206bc" providerId="AD" clId="Web-{3E4AEFE4-A9BE-7A8C-D7ED-9984AC86502E}"/>
    <pc:docChg chg="modSld">
      <pc:chgData name="김 다현" userId="S::kdh@dlit.co.kr::e92ba5a9-bcdb-43e0-a540-66c3832206bc" providerId="AD" clId="Web-{3E4AEFE4-A9BE-7A8C-D7ED-9984AC86502E}" dt="2025-06-16T08:03:08.398" v="6"/>
      <pc:docMkLst>
        <pc:docMk/>
      </pc:docMkLst>
      <pc:sldChg chg="modNotes">
        <pc:chgData name="김 다현" userId="S::kdh@dlit.co.kr::e92ba5a9-bcdb-43e0-a540-66c3832206bc" providerId="AD" clId="Web-{3E4AEFE4-A9BE-7A8C-D7ED-9984AC86502E}" dt="2025-06-16T08:03:08.398" v="6"/>
        <pc:sldMkLst>
          <pc:docMk/>
          <pc:sldMk cId="0" sldId="449"/>
        </pc:sldMkLst>
      </pc:sldChg>
    </pc:docChg>
  </pc:docChgLst>
  <pc:docChgLst>
    <pc:chgData name="게스트 사용자" userId="S::urn:spo:tenantanon#cdf833d7-624a-49ae-9bcc-555943cad1a1::" providerId="AD" clId="Web-{8211C167-81A6-0FF7-7ABC-73CAD9E5A3B4}"/>
    <pc:docChg chg="modSld sldOrd">
      <pc:chgData name="게스트 사용자" userId="S::urn:spo:tenantanon#cdf833d7-624a-49ae-9bcc-555943cad1a1::" providerId="AD" clId="Web-{8211C167-81A6-0FF7-7ABC-73CAD9E5A3B4}" dt="2025-06-15T12:37:52.159" v="203" actId="1076"/>
      <pc:docMkLst>
        <pc:docMk/>
      </pc:docMkLst>
      <pc:sldChg chg="ord">
        <pc:chgData name="게스트 사용자" userId="S::urn:spo:tenantanon#cdf833d7-624a-49ae-9bcc-555943cad1a1::" providerId="AD" clId="Web-{8211C167-81A6-0FF7-7ABC-73CAD9E5A3B4}" dt="2025-06-15T12:05:57.426" v="0"/>
        <pc:sldMkLst>
          <pc:docMk/>
          <pc:sldMk cId="1788113435" sldId="1013"/>
        </pc:sldMkLst>
      </pc:sldChg>
      <pc:sldChg chg="modSp">
        <pc:chgData name="게스트 사용자" userId="S::urn:spo:tenantanon#cdf833d7-624a-49ae-9bcc-555943cad1a1::" providerId="AD" clId="Web-{8211C167-81A6-0FF7-7ABC-73CAD9E5A3B4}" dt="2025-06-15T12:24:51.951" v="26" actId="20577"/>
        <pc:sldMkLst>
          <pc:docMk/>
          <pc:sldMk cId="707822286" sldId="1021"/>
        </pc:sldMkLst>
        <pc:spChg chg="mod">
          <ac:chgData name="게스트 사용자" userId="S::urn:spo:tenantanon#cdf833d7-624a-49ae-9bcc-555943cad1a1::" providerId="AD" clId="Web-{8211C167-81A6-0FF7-7ABC-73CAD9E5A3B4}" dt="2025-06-15T12:24:51.951" v="26" actId="20577"/>
          <ac:spMkLst>
            <pc:docMk/>
            <pc:sldMk cId="707822286" sldId="1021"/>
            <ac:spMk id="4" creationId="{6D8D9A5E-32B5-036B-3C27-05844250729F}"/>
          </ac:spMkLst>
        </pc:spChg>
      </pc:sldChg>
      <pc:sldChg chg="addSp delSp modSp">
        <pc:chgData name="게스트 사용자" userId="S::urn:spo:tenantanon#cdf833d7-624a-49ae-9bcc-555943cad1a1::" providerId="AD" clId="Web-{8211C167-81A6-0FF7-7ABC-73CAD9E5A3B4}" dt="2025-06-15T12:37:52.159" v="203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8211C167-81A6-0FF7-7ABC-73CAD9E5A3B4}" dt="2025-06-15T12:37:52.159" v="203" actId="1076"/>
          <ac:spMkLst>
            <pc:docMk/>
            <pc:sldMk cId="3443912297" sldId="1022"/>
            <ac:spMk id="8" creationId="{52A78FFF-8AD5-6605-28B9-F68BE0B5E2C3}"/>
          </ac:spMkLst>
        </pc:spChg>
        <pc:spChg chg="add del mod">
          <ac:chgData name="게스트 사용자" userId="S::urn:spo:tenantanon#cdf833d7-624a-49ae-9bcc-555943cad1a1::" providerId="AD" clId="Web-{8211C167-81A6-0FF7-7ABC-73CAD9E5A3B4}" dt="2025-06-15T12:30:18.925" v="64"/>
          <ac:spMkLst>
            <pc:docMk/>
            <pc:sldMk cId="3443912297" sldId="1022"/>
            <ac:spMk id="9" creationId="{C0608917-FEC8-CE38-0DA4-3D19A53AAF34}"/>
          </ac:spMkLst>
        </pc:spChg>
        <pc:spChg chg="add del mod">
          <ac:chgData name="게스트 사용자" userId="S::urn:spo:tenantanon#cdf833d7-624a-49ae-9bcc-555943cad1a1::" providerId="AD" clId="Web-{8211C167-81A6-0FF7-7ABC-73CAD9E5A3B4}" dt="2025-06-15T12:31:06.452" v="94"/>
          <ac:spMkLst>
            <pc:docMk/>
            <pc:sldMk cId="3443912297" sldId="1022"/>
            <ac:spMk id="10" creationId="{602C0B8E-8253-741A-0DDC-AEBCA54D0F77}"/>
          </ac:spMkLst>
        </pc:spChg>
        <pc:spChg chg="add mod">
          <ac:chgData name="게스트 사용자" userId="S::urn:spo:tenantanon#cdf833d7-624a-49ae-9bcc-555943cad1a1::" providerId="AD" clId="Web-{8211C167-81A6-0FF7-7ABC-73CAD9E5A3B4}" dt="2025-06-15T12:33:10.758" v="135"/>
          <ac:spMkLst>
            <pc:docMk/>
            <pc:sldMk cId="3443912297" sldId="1022"/>
            <ac:spMk id="11" creationId="{B304C1F4-ACBC-3670-6346-C7A384467583}"/>
          </ac:spMkLst>
        </pc:spChg>
        <pc:spChg chg="add mod">
          <ac:chgData name="게스트 사용자" userId="S::urn:spo:tenantanon#cdf833d7-624a-49ae-9bcc-555943cad1a1::" providerId="AD" clId="Web-{8211C167-81A6-0FF7-7ABC-73CAD9E5A3B4}" dt="2025-06-15T12:33:28.962" v="137"/>
          <ac:spMkLst>
            <pc:docMk/>
            <pc:sldMk cId="3443912297" sldId="1022"/>
            <ac:spMk id="12" creationId="{B0C27CAC-740D-28DD-CFD3-77579685B98B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49.750" v="188" actId="20577"/>
          <ac:spMkLst>
            <pc:docMk/>
            <pc:sldMk cId="3443912297" sldId="1022"/>
            <ac:spMk id="15" creationId="{77E386BC-8C4F-7FAC-7987-0EF53973E077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5:39.685" v="148"/>
          <ac:spMkLst>
            <pc:docMk/>
            <pc:sldMk cId="3443912297" sldId="1022"/>
            <ac:spMk id="16" creationId="{92994F1E-E4E9-AE1A-E84B-4157EA892ED0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47.375" v="187" actId="20577"/>
          <ac:spMkLst>
            <pc:docMk/>
            <pc:sldMk cId="3443912297" sldId="1022"/>
            <ac:spMk id="18" creationId="{A7887F4B-D909-8D39-ECBE-0DEA7D701B3F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05.155" v="149"/>
          <ac:spMkLst>
            <pc:docMk/>
            <pc:sldMk cId="3443912297" sldId="1022"/>
            <ac:spMk id="19" creationId="{ED045D2C-FD33-2F41-E35C-CAAB993DCE8D}"/>
          </ac:spMkLst>
        </pc:spChg>
        <pc:grpChg chg="add mod">
          <ac:chgData name="게스트 사용자" userId="S::urn:spo:tenantanon#cdf833d7-624a-49ae-9bcc-555943cad1a1::" providerId="AD" clId="Web-{8211C167-81A6-0FF7-7ABC-73CAD9E5A3B4}" dt="2025-06-15T12:37:06.266" v="189" actId="1076"/>
          <ac:grpSpMkLst>
            <pc:docMk/>
            <pc:sldMk cId="3443912297" sldId="1022"/>
            <ac:grpSpMk id="13" creationId="{848AD833-49F6-5387-EF88-51EE25696CCA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06.345" v="190" actId="1076"/>
          <ac:grpSpMkLst>
            <pc:docMk/>
            <pc:sldMk cId="3443912297" sldId="1022"/>
            <ac:grpSpMk id="14" creationId="{9E0927AA-0DD2-C0EB-956B-DEE35D12183F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06.423" v="191" actId="1076"/>
          <ac:grpSpMkLst>
            <pc:docMk/>
            <pc:sldMk cId="3443912297" sldId="1022"/>
            <ac:grpSpMk id="17" creationId="{B8C8AED4-8FBF-A211-7FA5-842907C823CC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48.705" v="201" actId="1076"/>
          <ac:grpSpMkLst>
            <pc:docMk/>
            <pc:sldMk cId="3443912297" sldId="1022"/>
            <ac:grpSpMk id="20" creationId="{42F7143D-4EF0-D143-DC57-E12CD69C61E1}"/>
          </ac:grpSpMkLst>
        </pc:grpChg>
        <pc:picChg chg="mod">
          <ac:chgData name="게스트 사용자" userId="S::urn:spo:tenantanon#cdf833d7-624a-49ae-9bcc-555943cad1a1::" providerId="AD" clId="Web-{8211C167-81A6-0FF7-7ABC-73CAD9E5A3B4}" dt="2025-06-15T12:37:37.533" v="197" actId="1076"/>
          <ac:picMkLst>
            <pc:docMk/>
            <pc:sldMk cId="3443912297" sldId="1022"/>
            <ac:picMk id="5" creationId="{B1CF145B-483C-DBCF-D0A3-B8087445928B}"/>
          </ac:picMkLst>
        </pc:picChg>
      </pc:sldChg>
      <pc:sldChg chg="modSp">
        <pc:chgData name="게스트 사용자" userId="S::urn:spo:tenantanon#cdf833d7-624a-49ae-9bcc-555943cad1a1::" providerId="AD" clId="Web-{8211C167-81A6-0FF7-7ABC-73CAD9E5A3B4}" dt="2025-06-15T12:20:43.748" v="2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8211C167-81A6-0FF7-7ABC-73CAD9E5A3B4}" dt="2025-06-15T12:20:43.748" v="2" actId="20577"/>
          <ac:spMkLst>
            <pc:docMk/>
            <pc:sldMk cId="1697849106" sldId="1027"/>
            <ac:spMk id="3" creationId="{57483B4C-FB57-4C45-26F1-5BF8749FA37B}"/>
          </ac:spMkLst>
        </pc:spChg>
      </pc:sldChg>
    </pc:docChg>
  </pc:docChgLst>
  <pc:docChgLst>
    <pc:chgData name="게스트 사용자" userId="S::urn:spo:tenantanon#cdf833d7-624a-49ae-9bcc-555943cad1a1::" providerId="AD" clId="Web-{C0DD53F7-58E4-DDCE-2BB5-8528DB3FBC6E}"/>
    <pc:docChg chg="addSld delSld modSld modSection">
      <pc:chgData name="게스트 사용자" userId="S::urn:spo:tenantanon#cdf833d7-624a-49ae-9bcc-555943cad1a1::" providerId="AD" clId="Web-{C0DD53F7-58E4-DDCE-2BB5-8528DB3FBC6E}" dt="2025-06-15T09:07:13.826" v="1879"/>
      <pc:docMkLst>
        <pc:docMk/>
      </pc:docMkLst>
      <pc:sldChg chg="modSp">
        <pc:chgData name="게스트 사용자" userId="S::urn:spo:tenantanon#cdf833d7-624a-49ae-9bcc-555943cad1a1::" providerId="AD" clId="Web-{C0DD53F7-58E4-DDCE-2BB5-8528DB3FBC6E}" dt="2025-06-15T06:29:03.790" v="40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C0DD53F7-58E4-DDCE-2BB5-8528DB3FBC6E}" dt="2025-06-15T06:29:03.790" v="40" actId="20577"/>
          <ac:spMkLst>
            <pc:docMk/>
            <pc:sldMk cId="2397894742" sldId="999"/>
            <ac:spMk id="4" creationId="{2B2F95EB-334A-08BE-293F-F085586C932F}"/>
          </ac:spMkLst>
        </pc:spChg>
      </pc:sldChg>
      <pc:sldChg chg="modSp">
        <pc:chgData name="게스트 사용자" userId="S::urn:spo:tenantanon#cdf833d7-624a-49ae-9bcc-555943cad1a1::" providerId="AD" clId="Web-{C0DD53F7-58E4-DDCE-2BB5-8528DB3FBC6E}" dt="2025-06-15T07:55:50.843" v="1536" actId="20577"/>
        <pc:sldMkLst>
          <pc:docMk/>
          <pc:sldMk cId="2688215363" sldId="1019"/>
        </pc:sldMkLst>
        <pc:spChg chg="mod">
          <ac:chgData name="게스트 사용자" userId="S::urn:spo:tenantanon#cdf833d7-624a-49ae-9bcc-555943cad1a1::" providerId="AD" clId="Web-{C0DD53F7-58E4-DDCE-2BB5-8528DB3FBC6E}" dt="2025-06-15T07:55:50.843" v="1536" actId="20577"/>
          <ac:spMkLst>
            <pc:docMk/>
            <pc:sldMk cId="2688215363" sldId="1019"/>
            <ac:spMk id="6" creationId="{0E50F337-FD71-B63D-2A66-5D3094C44DE6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6:50:25.540" v="413" actId="1076"/>
        <pc:sldMkLst>
          <pc:docMk/>
          <pc:sldMk cId="520002882" sldId="1020"/>
        </pc:sldMkLst>
        <pc:spChg chg="del">
          <ac:chgData name="게스트 사용자" userId="S::urn:spo:tenantanon#cdf833d7-624a-49ae-9bcc-555943cad1a1::" providerId="AD" clId="Web-{C0DD53F7-58E4-DDCE-2BB5-8528DB3FBC6E}" dt="2025-06-15T06:48:51.003" v="329"/>
          <ac:spMkLst>
            <pc:docMk/>
            <pc:sldMk cId="520002882" sldId="1020"/>
            <ac:spMk id="4" creationId="{8EB09D6F-BA8F-3987-9639-A6EB77BDA487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8"/>
          <ac:spMkLst>
            <pc:docMk/>
            <pc:sldMk cId="520002882" sldId="1020"/>
            <ac:spMk id="6" creationId="{D693C4B1-9604-0175-D4EB-A877691AD0F5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17.458" v="381" actId="20577"/>
          <ac:spMkLst>
            <pc:docMk/>
            <pc:sldMk cId="520002882" sldId="1020"/>
            <ac:spMk id="7" creationId="{B8FE2521-1511-BE8B-7D1E-2CC84840ECA1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7"/>
          <ac:spMkLst>
            <pc:docMk/>
            <pc:sldMk cId="520002882" sldId="1020"/>
            <ac:spMk id="8" creationId="{931E9591-F0B3-D1CB-AF06-6E4319D2D34B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6"/>
          <ac:spMkLst>
            <pc:docMk/>
            <pc:sldMk cId="520002882" sldId="1020"/>
            <ac:spMk id="9" creationId="{46F161FE-3DE6-9BA5-471F-11635E3D28CE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5"/>
          <ac:spMkLst>
            <pc:docMk/>
            <pc:sldMk cId="520002882" sldId="1020"/>
            <ac:spMk id="10" creationId="{104E5362-503E-F3B0-46BB-224E4BB58DDF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3"/>
          <ac:spMkLst>
            <pc:docMk/>
            <pc:sldMk cId="520002882" sldId="1020"/>
            <ac:spMk id="12" creationId="{5987319D-EF2D-4527-6A43-BAC74C1DF4B6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40.615" v="389" actId="20577"/>
          <ac:spMkLst>
            <pc:docMk/>
            <pc:sldMk cId="520002882" sldId="1020"/>
            <ac:spMk id="14" creationId="{58C4ADD8-3938-38B0-1A3F-70B2C4825947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42.334" v="390" actId="20577"/>
          <ac:spMkLst>
            <pc:docMk/>
            <pc:sldMk cId="520002882" sldId="1020"/>
            <ac:spMk id="15" creationId="{7F8E4627-D780-B126-53F0-64413585835D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1"/>
          <ac:spMkLst>
            <pc:docMk/>
            <pc:sldMk cId="520002882" sldId="1020"/>
            <ac:spMk id="18" creationId="{44F759FB-AFFC-BCFE-4A57-3B4F79FCEC5E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660" v="362" actId="1076"/>
          <ac:spMkLst>
            <pc:docMk/>
            <pc:sldMk cId="520002882" sldId="1020"/>
            <ac:spMk id="20" creationId="{4737A214-3B63-3B02-FAAC-BF38A57B4AD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50:25.540" v="413" actId="1076"/>
          <ac:spMkLst>
            <pc:docMk/>
            <pc:sldMk cId="520002882" sldId="1020"/>
            <ac:spMk id="28" creationId="{10EF4921-E0D7-73AB-7B0D-F5109FFC76DC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01" v="368" actId="1076"/>
          <ac:spMkLst>
            <pc:docMk/>
            <pc:sldMk cId="520002882" sldId="1020"/>
            <ac:spMk id="32" creationId="{FFEDE8C4-3555-0BC2-9EC6-7A6AE71F7560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32" v="369" actId="1076"/>
          <ac:spMkLst>
            <pc:docMk/>
            <pc:sldMk cId="520002882" sldId="1020"/>
            <ac:spMk id="34" creationId="{C3150372-1A16-78EA-39E7-48215A195AA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48" v="370" actId="1076"/>
          <ac:spMkLst>
            <pc:docMk/>
            <pc:sldMk cId="520002882" sldId="1020"/>
            <ac:spMk id="36" creationId="{9A2F2322-F771-9C35-3F6A-B76312C0D5C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94" v="372" actId="1076"/>
          <ac:spMkLst>
            <pc:docMk/>
            <pc:sldMk cId="520002882" sldId="1020"/>
            <ac:spMk id="40" creationId="{F888ADE8-0BFA-DC4F-407F-8245A236A582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910" v="373" actId="1076"/>
          <ac:spMkLst>
            <pc:docMk/>
            <pc:sldMk cId="520002882" sldId="1020"/>
            <ac:spMk id="42" creationId="{B95C9114-E39F-ADB2-D569-503D02CB00BA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941" v="374" actId="1076"/>
          <ac:spMkLst>
            <pc:docMk/>
            <pc:sldMk cId="520002882" sldId="1020"/>
            <ac:spMk id="44" creationId="{B4AABCD6-CADD-7FCD-6AB3-3E146A3A9E72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50:00.148" v="393"/>
          <ac:spMkLst>
            <pc:docMk/>
            <pc:sldMk cId="520002882" sldId="1020"/>
            <ac:spMk id="45" creationId="{86288522-ED81-70BC-A756-134A1D2564F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50:18.243" v="412" actId="1076"/>
          <ac:spMkLst>
            <pc:docMk/>
            <pc:sldMk cId="520002882" sldId="1020"/>
            <ac:spMk id="46" creationId="{9D43C93E-91EE-06B0-253D-4343455605AE}"/>
          </ac:spMkLst>
        </pc:spChg>
        <pc:picChg chg="add mod">
          <ac:chgData name="게스트 사용자" userId="S::urn:spo:tenantanon#cdf833d7-624a-49ae-9bcc-555943cad1a1::" providerId="AD" clId="Web-{C0DD53F7-58E4-DDCE-2BB5-8528DB3FBC6E}" dt="2025-06-15T06:49:05.644" v="361" actId="1076"/>
          <ac:picMkLst>
            <pc:docMk/>
            <pc:sldMk cId="520002882" sldId="1020"/>
            <ac:picMk id="17" creationId="{77921DE3-F170-CE54-A13E-5CA54A585948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9:05.691" v="363" actId="1076"/>
          <ac:picMkLst>
            <pc:docMk/>
            <pc:sldMk cId="520002882" sldId="1020"/>
            <ac:picMk id="22" creationId="{11415EC4-A956-95A8-932A-7AA7B4318D7A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9:05.707" v="364" actId="1076"/>
          <ac:picMkLst>
            <pc:docMk/>
            <pc:sldMk cId="520002882" sldId="1020"/>
            <ac:picMk id="24" creationId="{FDBC7E85-7A45-05ED-7B9B-4241CA0357AE}"/>
          </ac:picMkLst>
        </pc:picChg>
        <pc:cxnChg chg="add mod">
          <ac:chgData name="게스트 사용자" userId="S::urn:spo:tenantanon#cdf833d7-624a-49ae-9bcc-555943cad1a1::" providerId="AD" clId="Web-{C0DD53F7-58E4-DDCE-2BB5-8528DB3FBC6E}" dt="2025-06-15T06:49:05.613" v="360" actId="1076"/>
          <ac:cxnSpMkLst>
            <pc:docMk/>
            <pc:sldMk cId="520002882" sldId="1020"/>
            <ac:cxnSpMk id="5" creationId="{4288DD5E-03CD-62A3-9142-6B4884EBB1AB}"/>
          </ac:cxnSpMkLst>
        </pc:cxnChg>
        <pc:cxnChg chg="del">
          <ac:chgData name="게스트 사용자" userId="S::urn:spo:tenantanon#cdf833d7-624a-49ae-9bcc-555943cad1a1::" providerId="AD" clId="Web-{C0DD53F7-58E4-DDCE-2BB5-8528DB3FBC6E}" dt="2025-06-15T06:48:51.003" v="324"/>
          <ac:cxnSpMkLst>
            <pc:docMk/>
            <pc:sldMk cId="520002882" sldId="1020"/>
            <ac:cxnSpMk id="11" creationId="{A06E974B-2DB7-4964-1377-87B2D026EA26}"/>
          </ac:cxnSpMkLst>
        </pc:cxnChg>
        <pc:cxnChg chg="del">
          <ac:chgData name="게스트 사용자" userId="S::urn:spo:tenantanon#cdf833d7-624a-49ae-9bcc-555943cad1a1::" providerId="AD" clId="Web-{C0DD53F7-58E4-DDCE-2BB5-8528DB3FBC6E}" dt="2025-06-15T06:48:51.003" v="322"/>
          <ac:cxnSpMkLst>
            <pc:docMk/>
            <pc:sldMk cId="520002882" sldId="1020"/>
            <ac:cxnSpMk id="13" creationId="{8114FF6D-C692-A5AB-547B-2CD7DDD7F335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738" v="365" actId="1076"/>
          <ac:cxnSpMkLst>
            <pc:docMk/>
            <pc:sldMk cId="520002882" sldId="1020"/>
            <ac:cxnSpMk id="26" creationId="{77648CF0-A2EF-AFEF-723B-126023CC9B72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785" v="367" actId="1076"/>
          <ac:cxnSpMkLst>
            <pc:docMk/>
            <pc:sldMk cId="520002882" sldId="1020"/>
            <ac:cxnSpMk id="30" creationId="{4B603744-CA42-845B-E5D5-C079DCF1C5BF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879" v="371" actId="1076"/>
          <ac:cxnSpMkLst>
            <pc:docMk/>
            <pc:sldMk cId="520002882" sldId="1020"/>
            <ac:cxnSpMk id="38" creationId="{5949195B-E52A-98A6-0ECF-12E51A4826E6}"/>
          </ac:cxnSpMkLst>
        </pc:cxnChg>
      </pc:sldChg>
      <pc:sldChg chg="modSp">
        <pc:chgData name="게스트 사용자" userId="S::urn:spo:tenantanon#cdf833d7-624a-49ae-9bcc-555943cad1a1::" providerId="AD" clId="Web-{C0DD53F7-58E4-DDCE-2BB5-8528DB3FBC6E}" dt="2025-06-15T07:57:55.692" v="1542" actId="20577"/>
        <pc:sldMkLst>
          <pc:docMk/>
          <pc:sldMk cId="707822286" sldId="1021"/>
        </pc:sldMkLst>
        <pc:spChg chg="mod">
          <ac:chgData name="게스트 사용자" userId="S::urn:spo:tenantanon#cdf833d7-624a-49ae-9bcc-555943cad1a1::" providerId="AD" clId="Web-{C0DD53F7-58E4-DDCE-2BB5-8528DB3FBC6E}" dt="2025-06-15T07:57:55.692" v="1542" actId="20577"/>
          <ac:spMkLst>
            <pc:docMk/>
            <pc:sldMk cId="707822286" sldId="1021"/>
            <ac:spMk id="4" creationId="{6D8D9A5E-32B5-036B-3C27-05844250729F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9:07:13.826" v="1879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C0DD53F7-58E4-DDCE-2BB5-8528DB3FBC6E}" dt="2025-06-15T08:18:21.889" v="1635" actId="1076"/>
          <ac:spMkLst>
            <pc:docMk/>
            <pc:sldMk cId="3443912297" sldId="1022"/>
            <ac:spMk id="6" creationId="{A0FBE3EC-582C-0488-3BF6-C43529B7B5CD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24:41.474" v="31" actId="1076"/>
          <ac:spMkLst>
            <pc:docMk/>
            <pc:sldMk cId="3443912297" sldId="1022"/>
            <ac:spMk id="8" creationId="{52A78FFF-8AD5-6605-28B9-F68BE0B5E2C3}"/>
          </ac:spMkLst>
        </pc:spChg>
        <pc:graphicFrameChg chg="add mod modGraphic">
          <ac:chgData name="게스트 사용자" userId="S::urn:spo:tenantanon#cdf833d7-624a-49ae-9bcc-555943cad1a1::" providerId="AD" clId="Web-{C0DD53F7-58E4-DDCE-2BB5-8528DB3FBC6E}" dt="2025-06-15T09:07:13.826" v="1879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graphicFrameChg chg="mod modGraphic">
          <ac:chgData name="게스트 사용자" userId="S::urn:spo:tenantanon#cdf833d7-624a-49ae-9bcc-555943cad1a1::" providerId="AD" clId="Web-{C0DD53F7-58E4-DDCE-2BB5-8528DB3FBC6E}" dt="2025-06-15T09:05:12.743" v="1873"/>
          <ac:graphicFrameMkLst>
            <pc:docMk/>
            <pc:sldMk cId="3443912297" sldId="1022"/>
            <ac:graphicFrameMk id="4" creationId="{1FB72DDD-16C5-33B1-4E7B-74C3B2A304C9}"/>
          </ac:graphicFrameMkLst>
        </pc:graphicFrameChg>
        <pc:graphicFrameChg chg="del mod modGraphic">
          <ac:chgData name="게스트 사용자" userId="S::urn:spo:tenantanon#cdf833d7-624a-49ae-9bcc-555943cad1a1::" providerId="AD" clId="Web-{C0DD53F7-58E4-DDCE-2BB5-8528DB3FBC6E}" dt="2025-06-15T08:25:43.850" v="1782"/>
          <ac:graphicFrameMkLst>
            <pc:docMk/>
            <pc:sldMk cId="3443912297" sldId="1022"/>
            <ac:graphicFrameMk id="5" creationId="{386A4E4C-A2A7-B754-3A52-280C0D378C30}"/>
          </ac:graphicFrameMkLst>
        </pc:graphicFrameChg>
        <pc:graphicFrameChg chg="add del mod">
          <ac:chgData name="게스트 사용자" userId="S::urn:spo:tenantanon#cdf833d7-624a-49ae-9bcc-555943cad1a1::" providerId="AD" clId="Web-{C0DD53F7-58E4-DDCE-2BB5-8528DB3FBC6E}" dt="2025-06-15T08:45:38.218" v="1803"/>
          <ac:graphicFrameMkLst>
            <pc:docMk/>
            <pc:sldMk cId="3443912297" sldId="1022"/>
            <ac:graphicFrameMk id="11" creationId="{53C20421-44CE-563F-B36A-898DA691A6C5}"/>
          </ac:graphicFrameMkLst>
        </pc:graphicFrameChg>
        <pc:picChg chg="mod">
          <ac:chgData name="게스트 사용자" userId="S::urn:spo:tenantanon#cdf833d7-624a-49ae-9bcc-555943cad1a1::" providerId="AD" clId="Web-{C0DD53F7-58E4-DDCE-2BB5-8528DB3FBC6E}" dt="2025-06-15T08:17:49.294" v="1597" actId="14100"/>
          <ac:picMkLst>
            <pc:docMk/>
            <pc:sldMk cId="3443912297" sldId="1022"/>
            <ac:picMk id="9" creationId="{4E6AC3AF-0A8C-8346-01A7-B239E7A094F1}"/>
          </ac:picMkLst>
        </pc:picChg>
      </pc:sldChg>
      <pc:sldChg chg="addSp delSp modSp">
        <pc:chgData name="게스트 사용자" userId="S::urn:spo:tenantanon#cdf833d7-624a-49ae-9bcc-555943cad1a1::" providerId="AD" clId="Web-{C0DD53F7-58E4-DDCE-2BB5-8528DB3FBC6E}" dt="2025-06-15T07:54:41.294" v="1534" actId="20577"/>
        <pc:sldMkLst>
          <pc:docMk/>
          <pc:sldMk cId="2942009923" sldId="1023"/>
        </pc:sldMkLst>
        <pc:spChg chg="del">
          <ac:chgData name="게스트 사용자" userId="S::urn:spo:tenantanon#cdf833d7-624a-49ae-9bcc-555943cad1a1::" providerId="AD" clId="Web-{C0DD53F7-58E4-DDCE-2BB5-8528DB3FBC6E}" dt="2025-06-15T07:40:04.998" v="1084"/>
          <ac:spMkLst>
            <pc:docMk/>
            <pc:sldMk cId="2942009923" sldId="1023"/>
            <ac:spMk id="3" creationId="{86DF636A-0EE6-7EF2-BE03-66653A922593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54:41.294" v="1534" actId="20577"/>
          <ac:spMkLst>
            <pc:docMk/>
            <pc:sldMk cId="2942009923" sldId="1023"/>
            <ac:spMk id="5" creationId="{A1586E1D-51B1-3A11-0882-4C62FC6EA987}"/>
          </ac:spMkLst>
        </pc:spChg>
        <pc:spChg chg="mod">
          <ac:chgData name="게스트 사용자" userId="S::urn:spo:tenantanon#cdf833d7-624a-49ae-9bcc-555943cad1a1::" providerId="AD" clId="Web-{C0DD53F7-58E4-DDCE-2BB5-8528DB3FBC6E}" dt="2025-06-15T07:40:20.717" v="1091" actId="20577"/>
          <ac:spMkLst>
            <pc:docMk/>
            <pc:sldMk cId="2942009923" sldId="1023"/>
            <ac:spMk id="7" creationId="{EEB009EF-C04C-39F4-91DF-8E64561224D6}"/>
          </ac:spMkLst>
        </pc:spChg>
        <pc:spChg chg="add del">
          <ac:chgData name="게스트 사용자" userId="S::urn:spo:tenantanon#cdf833d7-624a-49ae-9bcc-555943cad1a1::" providerId="AD" clId="Web-{C0DD53F7-58E4-DDCE-2BB5-8528DB3FBC6E}" dt="2025-06-15T07:42:09.597" v="1184"/>
          <ac:spMkLst>
            <pc:docMk/>
            <pc:sldMk cId="2942009923" sldId="1023"/>
            <ac:spMk id="8" creationId="{B4E0DA2B-8135-81D6-426A-0D0C59FB31AF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7:49:04.567" v="1430" actId="20577"/>
        <pc:sldMkLst>
          <pc:docMk/>
          <pc:sldMk cId="2402156685" sldId="1024"/>
        </pc:sldMkLst>
        <pc:spChg chg="del">
          <ac:chgData name="게스트 사용자" userId="S::urn:spo:tenantanon#cdf833d7-624a-49ae-9bcc-555943cad1a1::" providerId="AD" clId="Web-{C0DD53F7-58E4-DDCE-2BB5-8528DB3FBC6E}" dt="2025-06-15T07:43:58.570" v="1283"/>
          <ac:spMkLst>
            <pc:docMk/>
            <pc:sldMk cId="2402156685" sldId="1024"/>
            <ac:spMk id="3" creationId="{27AC9060-4204-2D8C-8F06-DDCF6443FCEC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49:04.567" v="1430" actId="20577"/>
          <ac:spMkLst>
            <pc:docMk/>
            <pc:sldMk cId="2402156685" sldId="1024"/>
            <ac:spMk id="5" creationId="{998D2FAF-DA27-D8E8-8711-DB093F8CD5D0}"/>
          </ac:spMkLst>
        </pc:spChg>
        <pc:spChg chg="mod">
          <ac:chgData name="게스트 사용자" userId="S::urn:spo:tenantanon#cdf833d7-624a-49ae-9bcc-555943cad1a1::" providerId="AD" clId="Web-{C0DD53F7-58E4-DDCE-2BB5-8528DB3FBC6E}" dt="2025-06-15T07:44:13.118" v="1290" actId="20577"/>
          <ac:spMkLst>
            <pc:docMk/>
            <pc:sldMk cId="2402156685" sldId="1024"/>
            <ac:spMk id="7" creationId="{ECC8831B-30AA-9DE8-C328-3635A8ACD7E2}"/>
          </ac:spMkLst>
        </pc:spChg>
      </pc:sldChg>
      <pc:sldChg chg="modSp">
        <pc:chgData name="게스트 사용자" userId="S::urn:spo:tenantanon#cdf833d7-624a-49ae-9bcc-555943cad1a1::" providerId="AD" clId="Web-{C0DD53F7-58E4-DDCE-2BB5-8528DB3FBC6E}" dt="2025-06-15T07:57:32.082" v="1537" actId="14100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C0DD53F7-58E4-DDCE-2BB5-8528DB3FBC6E}" dt="2025-06-15T07:57:32.082" v="1537" actId="14100"/>
          <ac:spMkLst>
            <pc:docMk/>
            <pc:sldMk cId="1697849106" sldId="1027"/>
            <ac:spMk id="3" creationId="{57483B4C-FB57-4C45-26F1-5BF8749FA37B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8:14:07.845" v="1596"/>
        <pc:sldMkLst>
          <pc:docMk/>
          <pc:sldMk cId="3159305815" sldId="1028"/>
        </pc:sldMkLst>
        <pc:spChg chg="mod">
          <ac:chgData name="게스트 사용자" userId="S::urn:spo:tenantanon#cdf833d7-624a-49ae-9bcc-555943cad1a1::" providerId="AD" clId="Web-{C0DD53F7-58E4-DDCE-2BB5-8528DB3FBC6E}" dt="2025-06-15T07:21:17.817" v="779" actId="1076"/>
          <ac:spMkLst>
            <pc:docMk/>
            <pc:sldMk cId="3159305815" sldId="1028"/>
            <ac:spMk id="3" creationId="{C25DDE3D-9B98-43BB-1B56-6817E7DC04F2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21:17.911" v="783" actId="1076"/>
          <ac:spMkLst>
            <pc:docMk/>
            <pc:sldMk cId="3159305815" sldId="1028"/>
            <ac:spMk id="4" creationId="{166A20C5-C67A-703E-4B56-84149AD003A9}"/>
          </ac:spMkLst>
        </pc:spChg>
        <pc:graphicFrameChg chg="add del mod modGraphic">
          <ac:chgData name="게스트 사용자" userId="S::urn:spo:tenantanon#cdf833d7-624a-49ae-9bcc-555943cad1a1::" providerId="AD" clId="Web-{C0DD53F7-58E4-DDCE-2BB5-8528DB3FBC6E}" dt="2025-06-15T07:18:47.920" v="723"/>
          <ac:graphicFrameMkLst>
            <pc:docMk/>
            <pc:sldMk cId="3159305815" sldId="1028"/>
            <ac:graphicFrameMk id="6" creationId="{3B7FF878-5299-F3D4-3693-2E2902871AB5}"/>
          </ac:graphicFrameMkLst>
        </pc:graphicFrameChg>
        <pc:graphicFrameChg chg="add del mod modGraphic">
          <ac:chgData name="게스트 사용자" userId="S::urn:spo:tenantanon#cdf833d7-624a-49ae-9bcc-555943cad1a1::" providerId="AD" clId="Web-{C0DD53F7-58E4-DDCE-2BB5-8528DB3FBC6E}" dt="2025-06-15T08:14:07.845" v="1596"/>
          <ac:graphicFrameMkLst>
            <pc:docMk/>
            <pc:sldMk cId="3159305815" sldId="1028"/>
            <ac:graphicFrameMk id="11" creationId="{7E0B5ED4-BFF6-0AE7-494C-6F084DB2BDBA}"/>
          </ac:graphicFrameMkLst>
        </pc:graphicFrameChg>
        <pc:picChg chg="mod">
          <ac:chgData name="게스트 사용자" userId="S::urn:spo:tenantanon#cdf833d7-624a-49ae-9bcc-555943cad1a1::" providerId="AD" clId="Web-{C0DD53F7-58E4-DDCE-2BB5-8528DB3FBC6E}" dt="2025-06-15T07:21:17.864" v="780" actId="1076"/>
          <ac:picMkLst>
            <pc:docMk/>
            <pc:sldMk cId="3159305815" sldId="1028"/>
            <ac:picMk id="5" creationId="{BB9F4C67-F30F-1830-B93C-8E7080A1E735}"/>
          </ac:picMkLst>
        </pc:picChg>
        <pc:picChg chg="mod">
          <ac:chgData name="게스트 사용자" userId="S::urn:spo:tenantanon#cdf833d7-624a-49ae-9bcc-555943cad1a1::" providerId="AD" clId="Web-{C0DD53F7-58E4-DDCE-2BB5-8528DB3FBC6E}" dt="2025-06-15T07:21:17.880" v="781" actId="1076"/>
          <ac:picMkLst>
            <pc:docMk/>
            <pc:sldMk cId="3159305815" sldId="1028"/>
            <ac:picMk id="8" creationId="{9E59D047-A47F-9B15-1074-5886BDF2B073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3:43.355" v="803"/>
          <ac:picMkLst>
            <pc:docMk/>
            <pc:sldMk cId="3159305815" sldId="1028"/>
            <ac:picMk id="12" creationId="{92CFC602-A1F3-5ADF-03A2-BE808A9E81AC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1:53.209" v="793"/>
          <ac:picMkLst>
            <pc:docMk/>
            <pc:sldMk cId="3159305815" sldId="1028"/>
            <ac:picMk id="13" creationId="{B1E58C58-B4FB-68AF-93A6-45E9C38E6644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3:42.495" v="802"/>
          <ac:picMkLst>
            <pc:docMk/>
            <pc:sldMk cId="3159305815" sldId="1028"/>
            <ac:picMk id="14" creationId="{D903387B-05BB-E0DE-EC6C-B8ADAD5C23C0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568" v="1587" actId="1076"/>
          <ac:picMkLst>
            <pc:docMk/>
            <pc:sldMk cId="3159305815" sldId="1028"/>
            <ac:picMk id="15" creationId="{35ADC050-E887-8BC4-029E-543CE1D1F37E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584" v="1588" actId="1076"/>
          <ac:picMkLst>
            <pc:docMk/>
            <pc:sldMk cId="3159305815" sldId="1028"/>
            <ac:picMk id="16" creationId="{494D9492-E360-3804-9647-56BE70A15A8D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615" v="1589" actId="1076"/>
          <ac:picMkLst>
            <pc:docMk/>
            <pc:sldMk cId="3159305815" sldId="1028"/>
            <ac:picMk id="17" creationId="{6565C6B8-F05A-6EAC-A493-66305DB673F6}"/>
          </ac:picMkLst>
        </pc:picChg>
        <pc:cxnChg chg="mod">
          <ac:chgData name="게스트 사용자" userId="S::urn:spo:tenantanon#cdf833d7-624a-49ae-9bcc-555943cad1a1::" providerId="AD" clId="Web-{C0DD53F7-58E4-DDCE-2BB5-8528DB3FBC6E}" dt="2025-06-15T07:21:17.895" v="782" actId="1076"/>
          <ac:cxnSpMkLst>
            <pc:docMk/>
            <pc:sldMk cId="3159305815" sldId="1028"/>
            <ac:cxnSpMk id="9" creationId="{F1BDF390-0BC6-05C1-58D0-987979C4AE68}"/>
          </ac:cxnSpMkLst>
        </pc:cxnChg>
      </pc:sldChg>
      <pc:sldChg chg="addSp delSp modSp del">
        <pc:chgData name="게스트 사용자" userId="S::urn:spo:tenantanon#cdf833d7-624a-49ae-9bcc-555943cad1a1::" providerId="AD" clId="Web-{C0DD53F7-58E4-DDCE-2BB5-8528DB3FBC6E}" dt="2025-06-15T06:49:12.270" v="376"/>
        <pc:sldMkLst>
          <pc:docMk/>
          <pc:sldMk cId="3837166423" sldId="1029"/>
        </pc:sldMkLst>
        <pc:spChg chg="add mod ord">
          <ac:chgData name="게스트 사용자" userId="S::urn:spo:tenantanon#cdf833d7-624a-49ae-9bcc-555943cad1a1::" providerId="AD" clId="Web-{C0DD53F7-58E4-DDCE-2BB5-8528DB3FBC6E}" dt="2025-06-15T06:34:31.883" v="67"/>
          <ac:spMkLst>
            <pc:docMk/>
            <pc:sldMk cId="3837166423" sldId="1029"/>
            <ac:spMk id="6" creationId="{31D7D2C0-C916-9573-D37C-CC9D6DDF1F9F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39:33.014" v="122" actId="14100"/>
          <ac:spMkLst>
            <pc:docMk/>
            <pc:sldMk cId="3837166423" sldId="1029"/>
            <ac:spMk id="11" creationId="{06F25817-B522-69C5-D7F3-B69D6F186BA3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5"/>
          <ac:spMkLst>
            <pc:docMk/>
            <pc:sldMk cId="3837166423" sldId="1029"/>
            <ac:spMk id="14" creationId="{BB3B150E-6B9D-2F0E-FC5B-154898149D8D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3"/>
          <ac:spMkLst>
            <pc:docMk/>
            <pc:sldMk cId="3837166423" sldId="1029"/>
            <ac:spMk id="16" creationId="{9062869B-8CFE-7B80-E900-D2B0E96B7C8C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2"/>
          <ac:spMkLst>
            <pc:docMk/>
            <pc:sldMk cId="3837166423" sldId="1029"/>
            <ac:spMk id="17" creationId="{CE8448A4-743C-5F62-3BC8-1750AAAE34BF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1"/>
          <ac:spMkLst>
            <pc:docMk/>
            <pc:sldMk cId="3837166423" sldId="1029"/>
            <ac:spMk id="18" creationId="{D110605E-5D8B-FE58-4730-DE7CB14E510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3:48.999" v="240"/>
          <ac:spMkLst>
            <pc:docMk/>
            <pc:sldMk cId="3837166423" sldId="1029"/>
            <ac:spMk id="19" creationId="{77379AE2-C9EC-0D34-FC10-BBFA87D36CF5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5:03.598" v="259" actId="1076"/>
          <ac:spMkLst>
            <pc:docMk/>
            <pc:sldMk cId="3837166423" sldId="1029"/>
            <ac:spMk id="20" creationId="{BB0D2906-F79C-07F2-0711-411119F83739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5:07.317" v="260" actId="1076"/>
          <ac:spMkLst>
            <pc:docMk/>
            <pc:sldMk cId="3837166423" sldId="1029"/>
            <ac:spMk id="21" creationId="{A4628F6C-223D-675F-069F-82CC37261133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19.876" v="319" actId="1076"/>
          <ac:spMkLst>
            <pc:docMk/>
            <pc:sldMk cId="3837166423" sldId="1029"/>
            <ac:spMk id="24" creationId="{BADF770B-AC16-8A38-08A3-2BE2155B9386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23.876" v="320" actId="1076"/>
          <ac:spMkLst>
            <pc:docMk/>
            <pc:sldMk cId="3837166423" sldId="1029"/>
            <ac:spMk id="25" creationId="{CFD003F0-B48C-C233-993F-E9639D3F07E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13.454" v="318" actId="1076"/>
          <ac:spMkLst>
            <pc:docMk/>
            <pc:sldMk cId="3837166423" sldId="1029"/>
            <ac:spMk id="26" creationId="{3FE52A1F-1368-B909-2DA0-9C77F2A7F5A1}"/>
          </ac:spMkLst>
        </pc:spChg>
        <pc:picChg chg="add del mod">
          <ac:chgData name="게스트 사용자" userId="S::urn:spo:tenantanon#cdf833d7-624a-49ae-9bcc-555943cad1a1::" providerId="AD" clId="Web-{C0DD53F7-58E4-DDCE-2BB5-8528DB3FBC6E}" dt="2025-06-15T06:31:56.898" v="41"/>
          <ac:picMkLst>
            <pc:docMk/>
            <pc:sldMk cId="3837166423" sldId="1029"/>
            <ac:picMk id="3" creationId="{B67517FF-36A7-2637-606F-5379D43CFD5E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33:32.357" v="48" actId="14100"/>
          <ac:picMkLst>
            <pc:docMk/>
            <pc:sldMk cId="3837166423" sldId="1029"/>
            <ac:picMk id="4" creationId="{57EC2C90-8D35-751D-7EE9-73FB637744B4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34:49.603" v="72" actId="1076"/>
          <ac:picMkLst>
            <pc:docMk/>
            <pc:sldMk cId="3837166423" sldId="1029"/>
            <ac:picMk id="5" creationId="{7CF2CE8A-0992-F217-8F11-D8A6362E44A6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1:50.914" v="175" actId="1076"/>
          <ac:picMkLst>
            <pc:docMk/>
            <pc:sldMk cId="3837166423" sldId="1029"/>
            <ac:picMk id="9" creationId="{4AC130D6-99B8-97E5-1E5E-BC85F74A1250}"/>
          </ac:picMkLst>
        </pc:picChg>
        <pc:cxnChg chg="add mod">
          <ac:chgData name="게스트 사용자" userId="S::urn:spo:tenantanon#cdf833d7-624a-49ae-9bcc-555943cad1a1::" providerId="AD" clId="Web-{C0DD53F7-58E4-DDCE-2BB5-8528DB3FBC6E}" dt="2025-06-15T06:41:50.929" v="176" actId="1076"/>
          <ac:cxnSpMkLst>
            <pc:docMk/>
            <pc:sldMk cId="3837166423" sldId="1029"/>
            <ac:cxnSpMk id="10" creationId="{FBF243D9-39DF-8B15-D647-22C95C2FA32C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38:10.103" v="85" actId="1076"/>
          <ac:cxnSpMkLst>
            <pc:docMk/>
            <pc:sldMk cId="3837166423" sldId="1029"/>
            <ac:cxnSpMk id="12" creationId="{82E75335-62E8-1577-DA5A-B21F3A197C52}"/>
          </ac:cxnSpMkLst>
        </pc:cxnChg>
        <pc:cxnChg chg="add del mod">
          <ac:chgData name="게스트 사용자" userId="S::urn:spo:tenantanon#cdf833d7-624a-49ae-9bcc-555943cad1a1::" providerId="AD" clId="Web-{C0DD53F7-58E4-DDCE-2BB5-8528DB3FBC6E}" dt="2025-06-15T06:45:15.833" v="266"/>
          <ac:cxnSpMkLst>
            <pc:docMk/>
            <pc:sldMk cId="3837166423" sldId="1029"/>
            <ac:cxnSpMk id="13" creationId="{E0607565-9166-0FD2-3A77-D33EC96A5F8F}"/>
          </ac:cxnSpMkLst>
        </pc:cxnChg>
        <pc:cxnChg chg="add del mod">
          <ac:chgData name="게스트 사용자" userId="S::urn:spo:tenantanon#cdf833d7-624a-49ae-9bcc-555943cad1a1::" providerId="AD" clId="Web-{C0DD53F7-58E4-DDCE-2BB5-8528DB3FBC6E}" dt="2025-06-15T06:45:15.833" v="264"/>
          <ac:cxnSpMkLst>
            <pc:docMk/>
            <pc:sldMk cId="3837166423" sldId="1029"/>
            <ac:cxnSpMk id="15" creationId="{EFABCAFC-3A38-5D3D-A151-472D5B83D8E8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5:56.320" v="275" actId="14100"/>
          <ac:cxnSpMkLst>
            <pc:docMk/>
            <pc:sldMk cId="3837166423" sldId="1029"/>
            <ac:cxnSpMk id="22" creationId="{250ED856-156B-EDED-1427-311B743DF2EF}"/>
          </ac:cxnSpMkLst>
        </pc:cxnChg>
        <pc:cxnChg chg="add mod ord">
          <ac:chgData name="게스트 사용자" userId="S::urn:spo:tenantanon#cdf833d7-624a-49ae-9bcc-555943cad1a1::" providerId="AD" clId="Web-{C0DD53F7-58E4-DDCE-2BB5-8528DB3FBC6E}" dt="2025-06-15T06:45:47.898" v="274" actId="14100"/>
          <ac:cxnSpMkLst>
            <pc:docMk/>
            <pc:sldMk cId="3837166423" sldId="1029"/>
            <ac:cxnSpMk id="23" creationId="{E9FC264F-F164-F793-4B75-80B7A829A586}"/>
          </ac:cxnSpMkLst>
        </pc:cxnChg>
      </pc:sldChg>
      <pc:sldChg chg="modSp">
        <pc:chgData name="게스트 사용자" userId="S::urn:spo:tenantanon#cdf833d7-624a-49ae-9bcc-555943cad1a1::" providerId="AD" clId="Web-{C0DD53F7-58E4-DDCE-2BB5-8528DB3FBC6E}" dt="2025-06-15T06:50:50.135" v="415"/>
        <pc:sldMkLst>
          <pc:docMk/>
          <pc:sldMk cId="3263193141" sldId="1030"/>
        </pc:sldMkLst>
        <pc:cxnChg chg="mod">
          <ac:chgData name="게스트 사용자" userId="S::urn:spo:tenantanon#cdf833d7-624a-49ae-9bcc-555943cad1a1::" providerId="AD" clId="Web-{C0DD53F7-58E4-DDCE-2BB5-8528DB3FBC6E}" dt="2025-06-15T06:50:50.135" v="415"/>
          <ac:cxnSpMkLst>
            <pc:docMk/>
            <pc:sldMk cId="3263193141" sldId="1030"/>
            <ac:cxnSpMk id="13" creationId="{276A689B-F3CC-8D8C-74CC-D96FA0C57D6B}"/>
          </ac:cxnSpMkLst>
        </pc:cxnChg>
      </pc:sldChg>
      <pc:sldChg chg="addSp delSp modSp add replId">
        <pc:chgData name="게스트 사용자" userId="S::urn:spo:tenantanon#cdf833d7-624a-49ae-9bcc-555943cad1a1::" providerId="AD" clId="Web-{C0DD53F7-58E4-DDCE-2BB5-8528DB3FBC6E}" dt="2025-06-15T07:58:54.304" v="1546" actId="20577"/>
        <pc:sldMkLst>
          <pc:docMk/>
          <pc:sldMk cId="488713399" sldId="1031"/>
        </pc:sldMkLst>
        <pc:spChg chg="add mod">
          <ac:chgData name="게스트 사용자" userId="S::urn:spo:tenantanon#cdf833d7-624a-49ae-9bcc-555943cad1a1::" providerId="AD" clId="Web-{C0DD53F7-58E4-DDCE-2BB5-8528DB3FBC6E}" dt="2025-06-15T07:58:54.304" v="1546" actId="20577"/>
          <ac:spMkLst>
            <pc:docMk/>
            <pc:sldMk cId="488713399" sldId="1031"/>
            <ac:spMk id="3" creationId="{17B5C318-2DFC-816B-B9EF-F19EFBAC78FA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9"/>
          <ac:spMkLst>
            <pc:docMk/>
            <pc:sldMk cId="488713399" sldId="1031"/>
            <ac:spMk id="6" creationId="{61422049-A858-9E0A-62DE-247886439298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24:24.817" v="25" actId="20577"/>
          <ac:spMkLst>
            <pc:docMk/>
            <pc:sldMk cId="488713399" sldId="1031"/>
            <ac:spMk id="7" creationId="{4CCF69B8-1F33-0D91-1CD8-EE497BD96BA3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5"/>
          <ac:spMkLst>
            <pc:docMk/>
            <pc:sldMk cId="488713399" sldId="1031"/>
            <ac:spMk id="14" creationId="{E4F365DA-1533-EE3E-B499-373CD1EA3EAC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4"/>
          <ac:spMkLst>
            <pc:docMk/>
            <pc:sldMk cId="488713399" sldId="1031"/>
            <ac:spMk id="15" creationId="{430FE9A5-46B6-47A8-F520-93C45578908E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3"/>
          <ac:spMkLst>
            <pc:docMk/>
            <pc:sldMk cId="488713399" sldId="1031"/>
            <ac:spMk id="16" creationId="{1B99B437-C4F1-3D5F-A4ED-D26B3323C1AC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2"/>
          <ac:spMkLst>
            <pc:docMk/>
            <pc:sldMk cId="488713399" sldId="1031"/>
            <ac:spMk id="17" creationId="{20485CDD-B318-DFCF-C46E-78D0F23A446D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1"/>
          <ac:spMkLst>
            <pc:docMk/>
            <pc:sldMk cId="488713399" sldId="1031"/>
            <ac:spMk id="18" creationId="{3B494018-E8CC-54F5-8D34-60C9B29380E2}"/>
          </ac:spMkLst>
        </pc:spChg>
        <pc:graphicFrameChg chg="add del mod">
          <ac:chgData name="게스트 사용자" userId="S::urn:spo:tenantanon#cdf833d7-624a-49ae-9bcc-555943cad1a1::" providerId="AD" clId="Web-{C0DD53F7-58E4-DDCE-2BB5-8528DB3FBC6E}" dt="2025-06-15T07:34:40.605" v="1033"/>
          <ac:graphicFrameMkLst>
            <pc:docMk/>
            <pc:sldMk cId="488713399" sldId="1031"/>
            <ac:graphicFrameMk id="5" creationId="{22FC4A7A-DF47-737E-C95A-B487BAF3721F}"/>
          </ac:graphicFrameMkLst>
        </pc:graphicFrameChg>
        <pc:picChg chg="del">
          <ac:chgData name="게스트 사용자" userId="S::urn:spo:tenantanon#cdf833d7-624a-49ae-9bcc-555943cad1a1::" providerId="AD" clId="Web-{C0DD53F7-58E4-DDCE-2BB5-8528DB3FBC6E}" dt="2025-06-15T06:23:27.579" v="8"/>
          <ac:picMkLst>
            <pc:docMk/>
            <pc:sldMk cId="488713399" sldId="1031"/>
            <ac:picMk id="10" creationId="{DB12FAA4-C8DA-503D-AC23-81B310182CB4}"/>
          </ac:picMkLst>
        </pc:picChg>
        <pc:picChg chg="del">
          <ac:chgData name="게스트 사용자" userId="S::urn:spo:tenantanon#cdf833d7-624a-49ae-9bcc-555943cad1a1::" providerId="AD" clId="Web-{C0DD53F7-58E4-DDCE-2BB5-8528DB3FBC6E}" dt="2025-06-15T06:23:27.579" v="7"/>
          <ac:picMkLst>
            <pc:docMk/>
            <pc:sldMk cId="488713399" sldId="1031"/>
            <ac:picMk id="12" creationId="{2AD502E8-E9E9-8662-C663-DFAB21769043}"/>
          </ac:picMkLst>
        </pc:picChg>
        <pc:cxnChg chg="del">
          <ac:chgData name="게스트 사용자" userId="S::urn:spo:tenantanon#cdf833d7-624a-49ae-9bcc-555943cad1a1::" providerId="AD" clId="Web-{C0DD53F7-58E4-DDCE-2BB5-8528DB3FBC6E}" dt="2025-06-15T06:23:27.579" v="6"/>
          <ac:cxnSpMkLst>
            <pc:docMk/>
            <pc:sldMk cId="488713399" sldId="1031"/>
            <ac:cxnSpMk id="13" creationId="{748A8BA2-C56E-927C-8153-55AEC2B9363E}"/>
          </ac:cxnSpMkLst>
        </pc:cxnChg>
      </pc:sldChg>
      <pc:sldChg chg="add replId">
        <pc:chgData name="게스트 사용자" userId="S::urn:spo:tenantanon#cdf833d7-624a-49ae-9bcc-555943cad1a1::" providerId="AD" clId="Web-{C0DD53F7-58E4-DDCE-2BB5-8528DB3FBC6E}" dt="2025-06-15T08:32:59.589" v="1789"/>
        <pc:sldMkLst>
          <pc:docMk/>
          <pc:sldMk cId="1725352234" sldId="1032"/>
        </pc:sldMkLst>
      </pc:sldChg>
    </pc:docChg>
  </pc:docChgLst>
  <pc:docChgLst>
    <pc:chgData name="게스트 사용자" userId="S::urn:spo:tenantanon#cdf833d7-624a-49ae-9bcc-555943cad1a1::" providerId="AD" clId="Web-{AAACDF72-D9BC-B3D2-93E6-E4D483567C81}"/>
    <pc:docChg chg="addSld modSld sldOrd modSection">
      <pc:chgData name="게스트 사용자" userId="S::urn:spo:tenantanon#cdf833d7-624a-49ae-9bcc-555943cad1a1::" providerId="AD" clId="Web-{AAACDF72-D9BC-B3D2-93E6-E4D483567C81}" dt="2025-06-15T12:07:14.159" v="509" actId="1076"/>
      <pc:docMkLst>
        <pc:docMk/>
      </pc:docMkLst>
      <pc:sldChg chg="modSp">
        <pc:chgData name="게스트 사용자" userId="S::urn:spo:tenantanon#cdf833d7-624a-49ae-9bcc-555943cad1a1::" providerId="AD" clId="Web-{AAACDF72-D9BC-B3D2-93E6-E4D483567C81}" dt="2025-06-15T11:15:53.895" v="145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AAACDF72-D9BC-B3D2-93E6-E4D483567C81}" dt="2025-06-15T11:15:53.895" v="145" actId="20577"/>
          <ac:spMkLst>
            <pc:docMk/>
            <pc:sldMk cId="2397894742" sldId="999"/>
            <ac:spMk id="4" creationId="{2B2F95EB-334A-08BE-293F-F085586C932F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8:35.578" v="418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AAACDF72-D9BC-B3D2-93E6-E4D483567C81}" dt="2025-06-15T11:48:35.578" v="418"/>
          <ac:spMkLst>
            <pc:docMk/>
            <pc:sldMk cId="1788113435" sldId="1013"/>
            <ac:spMk id="3" creationId="{CBBB39C0-3920-3DAD-648B-9FDF3B376841}"/>
          </ac:spMkLst>
        </pc:spChg>
      </pc:sldChg>
      <pc:sldChg chg="addSp delSp modSp">
        <pc:chgData name="게스트 사용자" userId="S::urn:spo:tenantanon#cdf833d7-624a-49ae-9bcc-555943cad1a1::" providerId="AD" clId="Web-{AAACDF72-D9BC-B3D2-93E6-E4D483567C81}" dt="2025-06-15T11:21:14.058" v="190" actId="1076"/>
        <pc:sldMkLst>
          <pc:docMk/>
          <pc:sldMk cId="2688215363" sldId="1019"/>
        </pc:sldMkLst>
        <pc:spChg chg="add del mod">
          <ac:chgData name="게스트 사용자" userId="S::urn:spo:tenantanon#cdf833d7-624a-49ae-9bcc-555943cad1a1::" providerId="AD" clId="Web-{AAACDF72-D9BC-B3D2-93E6-E4D483567C81}" dt="2025-06-15T11:19:43.864" v="149"/>
          <ac:spMkLst>
            <pc:docMk/>
            <pc:sldMk cId="2688215363" sldId="1019"/>
            <ac:spMk id="3" creationId="{8DD9543A-E0DC-F3DE-63E1-5C33844D4368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19:58.787" v="160" actId="1076"/>
          <ac:spMkLst>
            <pc:docMk/>
            <pc:sldMk cId="2688215363" sldId="1019"/>
            <ac:spMk id="6" creationId="{0E50F337-FD71-B63D-2A66-5D3094C44DE6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20:01.084" v="164" actId="20577"/>
          <ac:spMkLst>
            <pc:docMk/>
            <pc:sldMk cId="2688215363" sldId="1019"/>
            <ac:spMk id="7" creationId="{6ADA9890-26D2-8E29-0383-8BD35A6072AF}"/>
          </ac:spMkLst>
        </pc:spChg>
        <pc:graphicFrameChg chg="add mod modGraphic">
          <ac:chgData name="게스트 사용자" userId="S::urn:spo:tenantanon#cdf833d7-624a-49ae-9bcc-555943cad1a1::" providerId="AD" clId="Web-{AAACDF72-D9BC-B3D2-93E6-E4D483567C81}" dt="2025-06-15T11:21:14.058" v="190" actId="1076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add mod">
          <ac:chgData name="게스트 사용자" userId="S::urn:spo:tenantanon#cdf833d7-624a-49ae-9bcc-555943cad1a1::" providerId="AD" clId="Web-{AAACDF72-D9BC-B3D2-93E6-E4D483567C81}" dt="2025-06-15T11:21:06.870" v="188" actId="1076"/>
          <ac:picMkLst>
            <pc:docMk/>
            <pc:sldMk cId="2688215363" sldId="1019"/>
            <ac:picMk id="4" creationId="{603C6E39-A8C3-6668-931B-B25AE1BDD9A0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11.745" v="189" actId="14100"/>
          <ac:picMkLst>
            <pc:docMk/>
            <pc:sldMk cId="2688215363" sldId="1019"/>
            <ac:picMk id="9" creationId="{13F3C4D8-123C-BCEC-1B45-08DCE1564078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05.792" v="187" actId="1076"/>
          <ac:picMkLst>
            <pc:docMk/>
            <pc:sldMk cId="2688215363" sldId="1019"/>
            <ac:picMk id="10" creationId="{3ADC713A-BAB4-65C6-B554-7648CD333095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03.307" v="186" actId="1076"/>
          <ac:picMkLst>
            <pc:docMk/>
            <pc:sldMk cId="2688215363" sldId="1019"/>
            <ac:picMk id="11" creationId="{A4A46A3A-4C36-C77C-E094-D85213FA545A}"/>
          </ac:picMkLst>
        </pc:picChg>
      </pc:sldChg>
      <pc:sldChg chg="modSp">
        <pc:chgData name="게스트 사용자" userId="S::urn:spo:tenantanon#cdf833d7-624a-49ae-9bcc-555943cad1a1::" providerId="AD" clId="Web-{AAACDF72-D9BC-B3D2-93E6-E4D483567C81}" dt="2025-06-15T11:01:29.663" v="51" actId="20577"/>
        <pc:sldMkLst>
          <pc:docMk/>
          <pc:sldMk cId="520002882" sldId="1020"/>
        </pc:sldMkLst>
        <pc:spChg chg="mod">
          <ac:chgData name="게스트 사용자" userId="S::urn:spo:tenantanon#cdf833d7-624a-49ae-9bcc-555943cad1a1::" providerId="AD" clId="Web-{AAACDF72-D9BC-B3D2-93E6-E4D483567C81}" dt="2025-06-15T11:01:29.663" v="51" actId="20577"/>
          <ac:spMkLst>
            <pc:docMk/>
            <pc:sldMk cId="520002882" sldId="1020"/>
            <ac:spMk id="14" creationId="{58C4ADD8-3938-38B0-1A3F-70B2C4825947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2:45.491" v="338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AAACDF72-D9BC-B3D2-93E6-E4D483567C81}" dt="2025-06-15T11:42:45.491" v="338" actId="1076"/>
          <ac:spMkLst>
            <pc:docMk/>
            <pc:sldMk cId="3443912297" sldId="1022"/>
            <ac:spMk id="8" creationId="{52A78FFF-8AD5-6605-28B9-F68BE0B5E2C3}"/>
          </ac:spMkLst>
        </pc:spChg>
        <pc:graphicFrameChg chg="mod modGraphic">
          <ac:chgData name="게스트 사용자" userId="S::urn:spo:tenantanon#cdf833d7-624a-49ae-9bcc-555943cad1a1::" providerId="AD" clId="Web-{AAACDF72-D9BC-B3D2-93E6-E4D483567C81}" dt="2025-06-15T11:04:23.847" v="66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graphicFrameChg chg="mod modGraphic">
          <ac:chgData name="게스트 사용자" userId="S::urn:spo:tenantanon#cdf833d7-624a-49ae-9bcc-555943cad1a1::" providerId="AD" clId="Web-{AAACDF72-D9BC-B3D2-93E6-E4D483567C81}" dt="2025-06-15T11:04:35.629" v="68"/>
          <ac:graphicFrameMkLst>
            <pc:docMk/>
            <pc:sldMk cId="3443912297" sldId="1022"/>
            <ac:graphicFrameMk id="4" creationId="{1FB72DDD-16C5-33B1-4E7B-74C3B2A304C9}"/>
          </ac:graphicFrameMkLst>
        </pc:graphicFrameChg>
      </pc:sldChg>
      <pc:sldChg chg="modSp">
        <pc:chgData name="게스트 사용자" userId="S::urn:spo:tenantanon#cdf833d7-624a-49ae-9bcc-555943cad1a1::" providerId="AD" clId="Web-{AAACDF72-D9BC-B3D2-93E6-E4D483567C81}" dt="2025-06-15T11:08:21.520" v="103" actId="20577"/>
        <pc:sldMkLst>
          <pc:docMk/>
          <pc:sldMk cId="2942009923" sldId="1023"/>
        </pc:sldMkLst>
        <pc:spChg chg="mod">
          <ac:chgData name="게스트 사용자" userId="S::urn:spo:tenantanon#cdf833d7-624a-49ae-9bcc-555943cad1a1::" providerId="AD" clId="Web-{AAACDF72-D9BC-B3D2-93E6-E4D483567C81}" dt="2025-06-15T11:08:21.520" v="103" actId="20577"/>
          <ac:spMkLst>
            <pc:docMk/>
            <pc:sldMk cId="2942009923" sldId="1023"/>
            <ac:spMk id="5" creationId="{A1586E1D-51B1-3A11-0882-4C62FC6EA987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36:33.403" v="257" actId="20577"/>
        <pc:sldMkLst>
          <pc:docMk/>
          <pc:sldMk cId="2402156685" sldId="1024"/>
        </pc:sldMkLst>
        <pc:spChg chg="mod">
          <ac:chgData name="게스트 사용자" userId="S::urn:spo:tenantanon#cdf833d7-624a-49ae-9bcc-555943cad1a1::" providerId="AD" clId="Web-{AAACDF72-D9BC-B3D2-93E6-E4D483567C81}" dt="2025-06-15T11:36:33.403" v="257" actId="20577"/>
          <ac:spMkLst>
            <pc:docMk/>
            <pc:sldMk cId="2402156685" sldId="1024"/>
            <ac:spMk id="5" creationId="{998D2FAF-DA27-D8E8-8711-DB093F8CD5D0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02:06.259" v="54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AAACDF72-D9BC-B3D2-93E6-E4D483567C81}" dt="2025-06-15T11:02:06.259" v="54" actId="20577"/>
          <ac:spMkLst>
            <pc:docMk/>
            <pc:sldMk cId="1697849106" sldId="1027"/>
            <ac:spMk id="3" creationId="{57483B4C-FB57-4C45-26F1-5BF8749FA37B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4:18.466" v="339" actId="1076"/>
        <pc:sldMkLst>
          <pc:docMk/>
          <pc:sldMk cId="3159305815" sldId="1028"/>
        </pc:sldMkLst>
        <pc:graphicFrameChg chg="mod">
          <ac:chgData name="게스트 사용자" userId="S::urn:spo:tenantanon#cdf833d7-624a-49ae-9bcc-555943cad1a1::" providerId="AD" clId="Web-{AAACDF72-D9BC-B3D2-93E6-E4D483567C81}" dt="2025-06-15T11:44:18.466" v="339" actId="1076"/>
          <ac:graphicFrameMkLst>
            <pc:docMk/>
            <pc:sldMk cId="3159305815" sldId="1028"/>
            <ac:graphicFrameMk id="11" creationId="{7E0B5ED4-BFF6-0AE7-494C-6F084DB2BDBA}"/>
          </ac:graphicFrameMkLst>
        </pc:graphicFrameChg>
      </pc:sldChg>
      <pc:sldChg chg="addSp modSp">
        <pc:chgData name="게스트 사용자" userId="S::urn:spo:tenantanon#cdf833d7-624a-49ae-9bcc-555943cad1a1::" providerId="AD" clId="Web-{AAACDF72-D9BC-B3D2-93E6-E4D483567C81}" dt="2025-06-15T11:46:11.287" v="407" actId="20577"/>
        <pc:sldMkLst>
          <pc:docMk/>
          <pc:sldMk cId="3263193141" sldId="1030"/>
        </pc:sldMkLst>
        <pc:spChg chg="add mod">
          <ac:chgData name="게스트 사용자" userId="S::urn:spo:tenantanon#cdf833d7-624a-49ae-9bcc-555943cad1a1::" providerId="AD" clId="Web-{AAACDF72-D9BC-B3D2-93E6-E4D483567C81}" dt="2025-06-15T10:46:29.766" v="19" actId="1076"/>
          <ac:spMkLst>
            <pc:docMk/>
            <pc:sldMk cId="3263193141" sldId="1030"/>
            <ac:spMk id="4" creationId="{FFDA4664-0B93-6009-B4A8-0F6921020EAA}"/>
          </ac:spMkLst>
        </pc:spChg>
        <pc:spChg chg="add mod">
          <ac:chgData name="게스트 사용자" userId="S::urn:spo:tenantanon#cdf833d7-624a-49ae-9bcc-555943cad1a1::" providerId="AD" clId="Web-{AAACDF72-D9BC-B3D2-93E6-E4D483567C81}" dt="2025-06-15T11:05:07.850" v="84" actId="1076"/>
          <ac:spMkLst>
            <pc:docMk/>
            <pc:sldMk cId="3263193141" sldId="1030"/>
            <ac:spMk id="5" creationId="{644A8E2A-08F5-2FDF-E8E9-E920B8D44C13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5:31.793" v="10" actId="1076"/>
          <ac:spMkLst>
            <pc:docMk/>
            <pc:sldMk cId="3263193141" sldId="1030"/>
            <ac:spMk id="14" creationId="{3663E5D9-B8B2-1AAB-9906-13DA0014D2CB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05:18.663" v="90" actId="1076"/>
          <ac:spMkLst>
            <pc:docMk/>
            <pc:sldMk cId="3263193141" sldId="1030"/>
            <ac:spMk id="15" creationId="{8C84B58E-31E0-57E8-78E6-10120DA8A987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7:06.190" v="20" actId="1076"/>
          <ac:spMkLst>
            <pc:docMk/>
            <pc:sldMk cId="3263193141" sldId="1030"/>
            <ac:spMk id="16" creationId="{5B3B98C8-E3A0-5313-2450-E7417142282E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6:01.357" v="18" actId="14100"/>
          <ac:spMkLst>
            <pc:docMk/>
            <pc:sldMk cId="3263193141" sldId="1030"/>
            <ac:spMk id="17" creationId="{EED7FD97-A3A2-A429-3DEA-0302AC43D1AB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46:11.287" v="407" actId="20577"/>
          <ac:spMkLst>
            <pc:docMk/>
            <pc:sldMk cId="3263193141" sldId="1030"/>
            <ac:spMk id="18" creationId="{8420FE7E-0D9F-DB9B-A51A-BBC512F26547}"/>
          </ac:spMkLst>
        </pc:spChg>
        <pc:picChg chg="add mod">
          <ac:chgData name="게스트 사용자" userId="S::urn:spo:tenantanon#cdf833d7-624a-49ae-9bcc-555943cad1a1::" providerId="AD" clId="Web-{AAACDF72-D9BC-B3D2-93E6-E4D483567C81}" dt="2025-06-15T10:44:52.587" v="4" actId="1076"/>
          <ac:picMkLst>
            <pc:docMk/>
            <pc:sldMk cId="3263193141" sldId="1030"/>
            <ac:picMk id="3" creationId="{E7B5DD1F-D50D-C761-C971-2C9B04A027A6}"/>
          </ac:picMkLst>
        </pc:picChg>
        <pc:picChg chg="mod">
          <ac:chgData name="게스트 사용자" userId="S::urn:spo:tenantanon#cdf833d7-624a-49ae-9bcc-555943cad1a1::" providerId="AD" clId="Web-{AAACDF72-D9BC-B3D2-93E6-E4D483567C81}" dt="2025-06-15T10:44:58.587" v="6" actId="14100"/>
          <ac:picMkLst>
            <pc:docMk/>
            <pc:sldMk cId="3263193141" sldId="1030"/>
            <ac:picMk id="10" creationId="{0A50A308-1420-5894-E955-0D367C17F099}"/>
          </ac:picMkLst>
        </pc:picChg>
        <pc:picChg chg="mod">
          <ac:chgData name="게스트 사용자" userId="S::urn:spo:tenantanon#cdf833d7-624a-49ae-9bcc-555943cad1a1::" providerId="AD" clId="Web-{AAACDF72-D9BC-B3D2-93E6-E4D483567C81}" dt="2025-06-15T10:54:34.021" v="21" actId="14100"/>
          <ac:picMkLst>
            <pc:docMk/>
            <pc:sldMk cId="3263193141" sldId="1030"/>
            <ac:picMk id="12" creationId="{40124FFC-C5D9-4C47-5FC9-5D09F0114759}"/>
          </ac:picMkLst>
        </pc:picChg>
        <pc:cxnChg chg="mod">
          <ac:chgData name="게스트 사용자" userId="S::urn:spo:tenantanon#cdf833d7-624a-49ae-9bcc-555943cad1a1::" providerId="AD" clId="Web-{AAACDF72-D9BC-B3D2-93E6-E4D483567C81}" dt="2025-06-15T10:44:48.946" v="2" actId="1076"/>
          <ac:cxnSpMkLst>
            <pc:docMk/>
            <pc:sldMk cId="3263193141" sldId="1030"/>
            <ac:cxnSpMk id="13" creationId="{276A689B-F3CC-8D8C-74CC-D96FA0C57D6B}"/>
          </ac:cxnSpMkLst>
        </pc:cxnChg>
      </pc:sldChg>
      <pc:sldChg chg="modSp">
        <pc:chgData name="게스트 사용자" userId="S::urn:spo:tenantanon#cdf833d7-624a-49ae-9bcc-555943cad1a1::" providerId="AD" clId="Web-{AAACDF72-D9BC-B3D2-93E6-E4D483567C81}" dt="2025-06-15T11:58:14.979" v="485" actId="20577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AAACDF72-D9BC-B3D2-93E6-E4D483567C81}" dt="2025-06-15T11:58:14.979" v="485" actId="20577"/>
          <ac:spMkLst>
            <pc:docMk/>
            <pc:sldMk cId="488713399" sldId="1031"/>
            <ac:spMk id="3" creationId="{17B5C318-2DFC-816B-B9EF-F19EFBAC78FA}"/>
          </ac:spMkLst>
        </pc:spChg>
      </pc:sldChg>
      <pc:sldChg chg="addSp modSp ord">
        <pc:chgData name="게스트 사용자" userId="S::urn:spo:tenantanon#cdf833d7-624a-49ae-9bcc-555943cad1a1::" providerId="AD" clId="Web-{AAACDF72-D9BC-B3D2-93E6-E4D483567C81}" dt="2025-06-15T11:47:37.918" v="416" actId="1076"/>
        <pc:sldMkLst>
          <pc:docMk/>
          <pc:sldMk cId="1725352234" sldId="1032"/>
        </pc:sldMkLst>
        <pc:spChg chg="add mod">
          <ac:chgData name="게스트 사용자" userId="S::urn:spo:tenantanon#cdf833d7-624a-49ae-9bcc-555943cad1a1::" providerId="AD" clId="Web-{AAACDF72-D9BC-B3D2-93E6-E4D483567C81}" dt="2025-06-15T11:47:37.918" v="416" actId="1076"/>
          <ac:spMkLst>
            <pc:docMk/>
            <pc:sldMk cId="1725352234" sldId="1032"/>
            <ac:spMk id="3" creationId="{9AD2D147-26CD-E8E3-3B21-9ABB42670D88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47:37.902" v="415" actId="1076"/>
          <ac:spMkLst>
            <pc:docMk/>
            <pc:sldMk cId="1725352234" sldId="1032"/>
            <ac:spMk id="4" creationId="{46AAD5A5-432A-520B-839A-EDE443C2AC46}"/>
          </ac:spMkLst>
        </pc:spChg>
      </pc:sldChg>
      <pc:sldChg chg="addSp modSp add replId">
        <pc:chgData name="게스트 사용자" userId="S::urn:spo:tenantanon#cdf833d7-624a-49ae-9bcc-555943cad1a1::" providerId="AD" clId="Web-{AAACDF72-D9BC-B3D2-93E6-E4D483567C81}" dt="2025-06-15T12:07:14.159" v="509" actId="1076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AAACDF72-D9BC-B3D2-93E6-E4D483567C81}" dt="2025-06-15T12:07:14.159" v="509" actId="1076"/>
          <ac:spMkLst>
            <pc:docMk/>
            <pc:sldMk cId="2789157157" sldId="1033"/>
            <ac:spMk id="6" creationId="{6785F916-9CDF-AB6B-BABF-08AD50E7299F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19:53.349" v="157" actId="20577"/>
          <ac:spMkLst>
            <pc:docMk/>
            <pc:sldMk cId="2789157157" sldId="1033"/>
            <ac:spMk id="7" creationId="{0076C048-D0F5-C4C1-CB16-A5C32BF6C191}"/>
          </ac:spMkLst>
        </pc:spChg>
        <pc:picChg chg="add mod">
          <ac:chgData name="게스트 사용자" userId="S::urn:spo:tenantanon#cdf833d7-624a-49ae-9bcc-555943cad1a1::" providerId="AD" clId="Web-{AAACDF72-D9BC-B3D2-93E6-E4D483567C81}" dt="2025-06-15T11:45:00.797" v="352" actId="1076"/>
          <ac:picMkLst>
            <pc:docMk/>
            <pc:sldMk cId="2789157157" sldId="1033"/>
            <ac:picMk id="3" creationId="{154EE071-5DB0-FE63-5A06-1B76F359120A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45:00.813" v="353" actId="1076"/>
          <ac:picMkLst>
            <pc:docMk/>
            <pc:sldMk cId="2789157157" sldId="1033"/>
            <ac:picMk id="4" creationId="{83FEC8B4-58F0-CA73-F10A-F832B33CB2E4}"/>
          </ac:picMkLst>
        </pc:picChg>
      </pc:sldChg>
      <pc:sldChg chg="add replId">
        <pc:chgData name="게스트 사용자" userId="S::urn:spo:tenantanon#cdf833d7-624a-49ae-9bcc-555943cad1a1::" providerId="AD" clId="Web-{AAACDF72-D9BC-B3D2-93E6-E4D483567C81}" dt="2025-06-15T11:48:30.202" v="417"/>
        <pc:sldMkLst>
          <pc:docMk/>
          <pc:sldMk cId="3774267814" sldId="1034"/>
        </pc:sldMkLst>
      </pc:sldChg>
    </pc:docChg>
  </pc:docChgLst>
  <pc:docChgLst>
    <pc:chgData name="게스트 사용자" userId="S::urn:spo:tenantanon#cdf833d7-624a-49ae-9bcc-555943cad1a1::" providerId="AD" clId="Web-{3A34D0A1-00C2-7457-F14C-82AE68A7C6A9}"/>
    <pc:docChg chg="modSld sldOrd">
      <pc:chgData name="게스트 사용자" userId="S::urn:spo:tenantanon#cdf833d7-624a-49ae-9bcc-555943cad1a1::" providerId="AD" clId="Web-{3A34D0A1-00C2-7457-F14C-82AE68A7C6A9}" dt="2025-06-15T12:00:15.185" v="1097"/>
      <pc:docMkLst>
        <pc:docMk/>
      </pc:docMkLst>
      <pc:sldChg chg="addSp delSp modSp ord">
        <pc:chgData name="게스트 사용자" userId="S::urn:spo:tenantanon#cdf833d7-624a-49ae-9bcc-555943cad1a1::" providerId="AD" clId="Web-{3A34D0A1-00C2-7457-F14C-82AE68A7C6A9}" dt="2025-06-15T11:50:58.379" v="962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3A34D0A1-00C2-7457-F14C-82AE68A7C6A9}" dt="2025-06-15T11:50:58.379" v="962" actId="20577"/>
          <ac:spMkLst>
            <pc:docMk/>
            <pc:sldMk cId="2397894742" sldId="999"/>
            <ac:spMk id="3" creationId="{D2F34785-C5AA-F695-6941-A78FBC0FC2EB}"/>
          </ac:spMkLst>
        </pc:spChg>
        <pc:spChg chg="mod">
          <ac:chgData name="게스트 사용자" userId="S::urn:spo:tenantanon#cdf833d7-624a-49ae-9bcc-555943cad1a1::" providerId="AD" clId="Web-{3A34D0A1-00C2-7457-F14C-82AE68A7C6A9}" dt="2025-06-15T06:46:09.532" v="24" actId="14100"/>
          <ac:spMkLst>
            <pc:docMk/>
            <pc:sldMk cId="2397894742" sldId="999"/>
            <ac:spMk id="4" creationId="{2B2F95EB-334A-08BE-293F-F085586C932F}"/>
          </ac:spMkLst>
        </pc:spChg>
        <pc:spChg chg="add del mod">
          <ac:chgData name="게스트 사용자" userId="S::urn:spo:tenantanon#cdf833d7-624a-49ae-9bcc-555943cad1a1::" providerId="AD" clId="Web-{3A34D0A1-00C2-7457-F14C-82AE68A7C6A9}" dt="2025-06-15T08:16:57.915" v="392"/>
          <ac:spMkLst>
            <pc:docMk/>
            <pc:sldMk cId="2397894742" sldId="999"/>
            <ac:spMk id="5" creationId="{867F721C-6F98-A98E-C253-6F7AAB7F8139}"/>
          </ac:spMkLst>
        </pc:spChg>
        <pc:spChg chg="add del mod">
          <ac:chgData name="게스트 사용자" userId="S::urn:spo:tenantanon#cdf833d7-624a-49ae-9bcc-555943cad1a1::" providerId="AD" clId="Web-{3A34D0A1-00C2-7457-F14C-82AE68A7C6A9}" dt="2025-06-15T07:38:36.980" v="175"/>
          <ac:spMkLst>
            <pc:docMk/>
            <pc:sldMk cId="2397894742" sldId="999"/>
            <ac:spMk id="6" creationId="{A224D59B-9AB7-36D9-338C-0EDB4F4EB549}"/>
          </ac:spMkLst>
        </pc:spChg>
        <pc:spChg chg="add mod">
          <ac:chgData name="게스트 사용자" userId="S::urn:spo:tenantanon#cdf833d7-624a-49ae-9bcc-555943cad1a1::" providerId="AD" clId="Web-{3A34D0A1-00C2-7457-F14C-82AE68A7C6A9}" dt="2025-06-15T09:08:10.365" v="538" actId="1076"/>
          <ac:spMkLst>
            <pc:docMk/>
            <pc:sldMk cId="2397894742" sldId="999"/>
            <ac:spMk id="7" creationId="{714AF272-A6AB-4A9B-CA05-9560F492DF40}"/>
          </ac:spMkLst>
        </pc:spChg>
      </pc:sldChg>
      <pc:sldChg chg="modSp">
        <pc:chgData name="게스트 사용자" userId="S::urn:spo:tenantanon#cdf833d7-624a-49ae-9bcc-555943cad1a1::" providerId="AD" clId="Web-{3A34D0A1-00C2-7457-F14C-82AE68A7C6A9}" dt="2025-06-15T09:37:22.655" v="615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3A34D0A1-00C2-7457-F14C-82AE68A7C6A9}" dt="2025-06-15T09:37:22.655" v="615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modSp ord">
        <pc:chgData name="게스트 사용자" userId="S::urn:spo:tenantanon#cdf833d7-624a-49ae-9bcc-555943cad1a1::" providerId="AD" clId="Web-{3A34D0A1-00C2-7457-F14C-82AE68A7C6A9}" dt="2025-06-15T12:00:15.185" v="1097"/>
        <pc:sldMkLst>
          <pc:docMk/>
          <pc:sldMk cId="2688215363" sldId="1019"/>
        </pc:sldMkLst>
        <pc:spChg chg="mod">
          <ac:chgData name="게스트 사용자" userId="S::urn:spo:tenantanon#cdf833d7-624a-49ae-9bcc-555943cad1a1::" providerId="AD" clId="Web-{3A34D0A1-00C2-7457-F14C-82AE68A7C6A9}" dt="2025-06-15T11:58:57.260" v="1054" actId="20577"/>
          <ac:spMkLst>
            <pc:docMk/>
            <pc:sldMk cId="2688215363" sldId="1019"/>
            <ac:spMk id="6" creationId="{0E50F337-FD71-B63D-2A66-5D3094C44DE6}"/>
          </ac:spMkLst>
        </pc:spChg>
        <pc:graphicFrameChg chg="mod modGraphic">
          <ac:chgData name="게스트 사용자" userId="S::urn:spo:tenantanon#cdf833d7-624a-49ae-9bcc-555943cad1a1::" providerId="AD" clId="Web-{3A34D0A1-00C2-7457-F14C-82AE68A7C6A9}" dt="2025-06-15T12:00:15.185" v="1097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mod">
          <ac:chgData name="게스트 사용자" userId="S::urn:spo:tenantanon#cdf833d7-624a-49ae-9bcc-555943cad1a1::" providerId="AD" clId="Web-{3A34D0A1-00C2-7457-F14C-82AE68A7C6A9}" dt="2025-06-15T11:59:18.401" v="1055" actId="1076"/>
          <ac:picMkLst>
            <pc:docMk/>
            <pc:sldMk cId="2688215363" sldId="1019"/>
            <ac:picMk id="9" creationId="{13F3C4D8-123C-BCEC-1B45-08DCE1564078}"/>
          </ac:picMkLst>
        </pc:picChg>
      </pc:sldChg>
      <pc:sldChg chg="modSp">
        <pc:chgData name="게스트 사용자" userId="S::urn:spo:tenantanon#cdf833d7-624a-49ae-9bcc-555943cad1a1::" providerId="AD" clId="Web-{3A34D0A1-00C2-7457-F14C-82AE68A7C6A9}" dt="2025-06-15T10:55:17.352" v="646" actId="20577"/>
        <pc:sldMkLst>
          <pc:docMk/>
          <pc:sldMk cId="2402156685" sldId="1024"/>
        </pc:sldMkLst>
        <pc:spChg chg="mod">
          <ac:chgData name="게스트 사용자" userId="S::urn:spo:tenantanon#cdf833d7-624a-49ae-9bcc-555943cad1a1::" providerId="AD" clId="Web-{3A34D0A1-00C2-7457-F14C-82AE68A7C6A9}" dt="2025-06-15T10:55:17.352" v="646" actId="20577"/>
          <ac:spMkLst>
            <pc:docMk/>
            <pc:sldMk cId="2402156685" sldId="1024"/>
            <ac:spMk id="5" creationId="{998D2FAF-DA27-D8E8-8711-DB093F8CD5D0}"/>
          </ac:spMkLst>
        </pc:spChg>
      </pc:sldChg>
      <pc:sldChg chg="ord">
        <pc:chgData name="게스트 사용자" userId="S::urn:spo:tenantanon#cdf833d7-624a-49ae-9bcc-555943cad1a1::" providerId="AD" clId="Web-{3A34D0A1-00C2-7457-F14C-82AE68A7C6A9}" dt="2025-06-15T06:31:35.979" v="0"/>
        <pc:sldMkLst>
          <pc:docMk/>
          <pc:sldMk cId="1873866390" sldId="1026"/>
        </pc:sldMkLst>
      </pc:sldChg>
      <pc:sldChg chg="modSp">
        <pc:chgData name="게스트 사용자" userId="S::urn:spo:tenantanon#cdf833d7-624a-49ae-9bcc-555943cad1a1::" providerId="AD" clId="Web-{3A34D0A1-00C2-7457-F14C-82AE68A7C6A9}" dt="2025-06-15T11:34:09.881" v="753" actId="20577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3A34D0A1-00C2-7457-F14C-82AE68A7C6A9}" dt="2025-06-15T11:34:09.881" v="753" actId="20577"/>
          <ac:spMkLst>
            <pc:docMk/>
            <pc:sldMk cId="2789157157" sldId="1033"/>
            <ac:spMk id="6" creationId="{6785F916-9CDF-AB6B-BABF-08AD50E7299F}"/>
          </ac:spMkLst>
        </pc:spChg>
      </pc:sldChg>
    </pc:docChg>
  </pc:docChgLst>
  <pc:docChgLst>
    <pc:chgData name="게스트 사용자" userId="S::urn:spo:tenantanon#cdf833d7-624a-49ae-9bcc-555943cad1a1::" providerId="AD" clId="Web-{F2961E32-E6A4-DE21-75C5-966F094901E5}"/>
    <pc:docChg chg="delSld modSld sldOrd modSection">
      <pc:chgData name="게스트 사용자" userId="S::urn:spo:tenantanon#cdf833d7-624a-49ae-9bcc-555943cad1a1::" providerId="AD" clId="Web-{F2961E32-E6A4-DE21-75C5-966F094901E5}" dt="2025-06-15T11:59:57.595" v="1236"/>
      <pc:docMkLst>
        <pc:docMk/>
      </pc:docMkLst>
      <pc:sldChg chg="modSp">
        <pc:chgData name="게스트 사용자" userId="S::urn:spo:tenantanon#cdf833d7-624a-49ae-9bcc-555943cad1a1::" providerId="AD" clId="Web-{F2961E32-E6A4-DE21-75C5-966F094901E5}" dt="2025-06-15T09:08:24.376" v="1104" actId="20577"/>
        <pc:sldMkLst>
          <pc:docMk/>
          <pc:sldMk cId="0" sldId="449"/>
        </pc:sldMkLst>
        <pc:spChg chg="mod">
          <ac:chgData name="게스트 사용자" userId="S::urn:spo:tenantanon#cdf833d7-624a-49ae-9bcc-555943cad1a1::" providerId="AD" clId="Web-{F2961E32-E6A4-DE21-75C5-966F094901E5}" dt="2025-06-15T09:08:24.376" v="1104" actId="20577"/>
          <ac:spMkLst>
            <pc:docMk/>
            <pc:sldMk cId="0" sldId="449"/>
            <ac:spMk id="2" creationId="{25D12AAC-3E69-1D46-503B-5B89E4C8F6DA}"/>
          </ac:spMkLst>
        </pc:spChg>
      </pc:sldChg>
      <pc:sldChg chg="addSp delSp ord">
        <pc:chgData name="게스트 사용자" userId="S::urn:spo:tenantanon#cdf833d7-624a-49ae-9bcc-555943cad1a1::" providerId="AD" clId="Web-{F2961E32-E6A4-DE21-75C5-966F094901E5}" dt="2025-06-15T07:45:33.949" v="523"/>
        <pc:sldMkLst>
          <pc:docMk/>
          <pc:sldMk cId="2397894742" sldId="999"/>
        </pc:sldMkLst>
        <pc:spChg chg="add del">
          <ac:chgData name="게스트 사용자" userId="S::urn:spo:tenantanon#cdf833d7-624a-49ae-9bcc-555943cad1a1::" providerId="AD" clId="Web-{F2961E32-E6A4-DE21-75C5-966F094901E5}" dt="2025-06-15T07:45:33.949" v="523"/>
          <ac:spMkLst>
            <pc:docMk/>
            <pc:sldMk cId="2397894742" sldId="999"/>
            <ac:spMk id="8" creationId="{F424F406-0114-65FD-6D89-EE600415D319}"/>
          </ac:spMkLst>
        </pc:spChg>
      </pc:sldChg>
      <pc:sldChg chg="delSp modSp">
        <pc:chgData name="게스트 사용자" userId="S::urn:spo:tenantanon#cdf833d7-624a-49ae-9bcc-555943cad1a1::" providerId="AD" clId="Web-{F2961E32-E6A4-DE21-75C5-966F094901E5}" dt="2025-06-15T11:59:06.561" v="1235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F2961E32-E6A4-DE21-75C5-966F094901E5}" dt="2025-06-15T11:59:06.561" v="1235" actId="20577"/>
          <ac:spMkLst>
            <pc:docMk/>
            <pc:sldMk cId="1788113435" sldId="1013"/>
            <ac:spMk id="3" creationId="{CBBB39C0-3920-3DAD-648B-9FDF3B376841}"/>
          </ac:spMkLst>
        </pc:spChg>
        <pc:spChg chg="del">
          <ac:chgData name="게스트 사용자" userId="S::urn:spo:tenantanon#cdf833d7-624a-49ae-9bcc-555943cad1a1::" providerId="AD" clId="Web-{F2961E32-E6A4-DE21-75C5-966F094901E5}" dt="2025-06-15T09:14:29.830" v="1105"/>
          <ac:spMkLst>
            <pc:docMk/>
            <pc:sldMk cId="1788113435" sldId="1013"/>
            <ac:spMk id="4" creationId="{DE02E540-4BCD-79CD-4ACC-A18A16761BEA}"/>
          </ac:spMkLst>
        </pc:spChg>
      </pc:sldChg>
      <pc:sldChg chg="addSp delSp modSp">
        <pc:chgData name="게스트 사용자" userId="S::urn:spo:tenantanon#cdf833d7-624a-49ae-9bcc-555943cad1a1::" providerId="AD" clId="Web-{F2961E32-E6A4-DE21-75C5-966F094901E5}" dt="2025-06-15T07:53:04.875" v="574" actId="1076"/>
        <pc:sldMkLst>
          <pc:docMk/>
          <pc:sldMk cId="2688215363" sldId="1019"/>
        </pc:sldMkLst>
        <pc:spChg chg="add del mod">
          <ac:chgData name="게스트 사용자" userId="S::urn:spo:tenantanon#cdf833d7-624a-49ae-9bcc-555943cad1a1::" providerId="AD" clId="Web-{F2961E32-E6A4-DE21-75C5-966F094901E5}" dt="2025-06-15T07:45:45.465" v="528"/>
          <ac:spMkLst>
            <pc:docMk/>
            <pc:sldMk cId="2688215363" sldId="1019"/>
            <ac:spMk id="5" creationId="{624C66CC-26A3-CA76-A7BE-810E23DF11DB}"/>
          </ac:spMkLst>
        </pc:spChg>
        <pc:spChg chg="mod">
          <ac:chgData name="게스트 사용자" userId="S::urn:spo:tenantanon#cdf833d7-624a-49ae-9bcc-555943cad1a1::" providerId="AD" clId="Web-{F2961E32-E6A4-DE21-75C5-966F094901E5}" dt="2025-06-15T07:53:04.875" v="574" actId="1076"/>
          <ac:spMkLst>
            <pc:docMk/>
            <pc:sldMk cId="2688215363" sldId="1019"/>
            <ac:spMk id="6" creationId="{0E50F337-FD71-B63D-2A66-5D3094C44DE6}"/>
          </ac:spMkLst>
        </pc:spChg>
        <pc:spChg chg="add del">
          <ac:chgData name="게스트 사용자" userId="S::urn:spo:tenantanon#cdf833d7-624a-49ae-9bcc-555943cad1a1::" providerId="AD" clId="Web-{F2961E32-E6A4-DE21-75C5-966F094901E5}" dt="2025-06-15T07:45:42.605" v="527"/>
          <ac:spMkLst>
            <pc:docMk/>
            <pc:sldMk cId="2688215363" sldId="1019"/>
            <ac:spMk id="9" creationId="{FE4D246C-B44A-23AA-A58F-2DB660EA07E7}"/>
          </ac:spMkLst>
        </pc:spChg>
        <pc:graphicFrameChg chg="add del mod">
          <ac:chgData name="게스트 사용자" userId="S::urn:spo:tenantanon#cdf833d7-624a-49ae-9bcc-555943cad1a1::" providerId="AD" clId="Web-{F2961E32-E6A4-DE21-75C5-966F094901E5}" dt="2025-06-15T06:44:09.568" v="126"/>
          <ac:graphicFrameMkLst>
            <pc:docMk/>
            <pc:sldMk cId="2688215363" sldId="1019"/>
            <ac:graphicFrameMk id="4" creationId="{162F9692-683D-D2EF-52AE-C24248DF97AC}"/>
          </ac:graphicFrameMkLst>
        </pc:graphicFrameChg>
      </pc:sldChg>
      <pc:sldChg chg="del">
        <pc:chgData name="게스트 사용자" userId="S::urn:spo:tenantanon#cdf833d7-624a-49ae-9bcc-555943cad1a1::" providerId="AD" clId="Web-{F2961E32-E6A4-DE21-75C5-966F094901E5}" dt="2025-06-15T11:59:57.595" v="1236"/>
        <pc:sldMkLst>
          <pc:docMk/>
          <pc:sldMk cId="3774267814" sldId="1034"/>
        </pc:sldMkLst>
      </pc:sldChg>
    </pc:docChg>
  </pc:docChgLst>
  <pc:docChgLst>
    <pc:chgData name="게스트 사용자" userId="S::urn:spo:tenantanon#cdf833d7-624a-49ae-9bcc-555943cad1a1::" providerId="AD" clId="Web-{FB83F2D4-CBD7-B265-0593-E0C98D9D996B}"/>
    <pc:docChg chg="modSld">
      <pc:chgData name="게스트 사용자" userId="S::urn:spo:tenantanon#cdf833d7-624a-49ae-9bcc-555943cad1a1::" providerId="AD" clId="Web-{FB83F2D4-CBD7-B265-0593-E0C98D9D996B}" dt="2025-06-15T10:44:08.840" v="150" actId="14100"/>
      <pc:docMkLst>
        <pc:docMk/>
      </pc:docMkLst>
      <pc:sldChg chg="addSp delSp modSp">
        <pc:chgData name="게스트 사용자" userId="S::urn:spo:tenantanon#cdf833d7-624a-49ae-9bcc-555943cad1a1::" providerId="AD" clId="Web-{FB83F2D4-CBD7-B265-0593-E0C98D9D996B}" dt="2025-06-15T09:35:45.673" v="68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FB83F2D4-CBD7-B265-0593-E0C98D9D996B}" dt="2025-06-15T09:15:38.175" v="36" actId="20577"/>
          <ac:spMkLst>
            <pc:docMk/>
            <pc:sldMk cId="3443912297" sldId="1022"/>
            <ac:spMk id="8" creationId="{52A78FFF-8AD5-6605-28B9-F68BE0B5E2C3}"/>
          </ac:spMkLst>
        </pc:spChg>
        <pc:graphicFrameChg chg="mod modGraphic">
          <ac:chgData name="게스트 사용자" userId="S::urn:spo:tenantanon#cdf833d7-624a-49ae-9bcc-555943cad1a1::" providerId="AD" clId="Web-{FB83F2D4-CBD7-B265-0593-E0C98D9D996B}" dt="2025-06-15T09:17:47.589" v="59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picChg chg="add mod modCrop">
          <ac:chgData name="게스트 사용자" userId="S::urn:spo:tenantanon#cdf833d7-624a-49ae-9bcc-555943cad1a1::" providerId="AD" clId="Web-{FB83F2D4-CBD7-B265-0593-E0C98D9D996B}" dt="2025-06-15T09:35:45.673" v="68" actId="1076"/>
          <ac:picMkLst>
            <pc:docMk/>
            <pc:sldMk cId="3443912297" sldId="1022"/>
            <ac:picMk id="5" creationId="{B1CF145B-483C-DBCF-D0A3-B8087445928B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5:16.859" v="60"/>
          <ac:picMkLst>
            <pc:docMk/>
            <pc:sldMk cId="3443912297" sldId="1022"/>
            <ac:picMk id="9" creationId="{4E6AC3AF-0A8C-8346-01A7-B239E7A094F1}"/>
          </ac:picMkLst>
        </pc:picChg>
      </pc:sldChg>
      <pc:sldChg chg="modSp">
        <pc:chgData name="게스트 사용자" userId="S::urn:spo:tenantanon#cdf833d7-624a-49ae-9bcc-555943cad1a1::" providerId="AD" clId="Web-{FB83F2D4-CBD7-B265-0593-E0C98D9D996B}" dt="2025-06-15T10:44:08.840" v="150" actId="14100"/>
        <pc:sldMkLst>
          <pc:docMk/>
          <pc:sldMk cId="3263193141" sldId="1030"/>
        </pc:sldMkLst>
        <pc:picChg chg="mod">
          <ac:chgData name="게스트 사용자" userId="S::urn:spo:tenantanon#cdf833d7-624a-49ae-9bcc-555943cad1a1::" providerId="AD" clId="Web-{FB83F2D4-CBD7-B265-0593-E0C98D9D996B}" dt="2025-06-15T10:44:08.840" v="150" actId="14100"/>
          <ac:picMkLst>
            <pc:docMk/>
            <pc:sldMk cId="3263193141" sldId="1030"/>
            <ac:picMk id="10" creationId="{0A50A308-1420-5894-E955-0D367C17F099}"/>
          </ac:picMkLst>
        </pc:picChg>
        <pc:picChg chg="mod">
          <ac:chgData name="게스트 사용자" userId="S::urn:spo:tenantanon#cdf833d7-624a-49ae-9bcc-555943cad1a1::" providerId="AD" clId="Web-{FB83F2D4-CBD7-B265-0593-E0C98D9D996B}" dt="2025-06-15T10:44:05.058" v="149" actId="1076"/>
          <ac:picMkLst>
            <pc:docMk/>
            <pc:sldMk cId="3263193141" sldId="1030"/>
            <ac:picMk id="12" creationId="{40124FFC-C5D9-4C47-5FC9-5D09F0114759}"/>
          </ac:picMkLst>
        </pc:picChg>
      </pc:sldChg>
      <pc:sldChg chg="modSp">
        <pc:chgData name="게스트 사용자" userId="S::urn:spo:tenantanon#cdf833d7-624a-49ae-9bcc-555943cad1a1::" providerId="AD" clId="Web-{FB83F2D4-CBD7-B265-0593-E0C98D9D996B}" dt="2025-06-15T09:15:53.129" v="39" actId="20577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FB83F2D4-CBD7-B265-0593-E0C98D9D996B}" dt="2025-06-15T09:15:53.129" v="39" actId="20577"/>
          <ac:spMkLst>
            <pc:docMk/>
            <pc:sldMk cId="488713399" sldId="1031"/>
            <ac:spMk id="3" creationId="{17B5C318-2DFC-816B-B9EF-F19EFBAC78FA}"/>
          </ac:spMkLst>
        </pc:spChg>
      </pc:sldChg>
      <pc:sldChg chg="delSp modSp">
        <pc:chgData name="게스트 사용자" userId="S::urn:spo:tenantanon#cdf833d7-624a-49ae-9bcc-555943cad1a1::" providerId="AD" clId="Web-{FB83F2D4-CBD7-B265-0593-E0C98D9D996B}" dt="2025-06-15T09:41:09.835" v="147" actId="20577"/>
        <pc:sldMkLst>
          <pc:docMk/>
          <pc:sldMk cId="1725352234" sldId="1032"/>
        </pc:sldMkLst>
        <pc:spChg chg="mod">
          <ac:chgData name="게스트 사용자" userId="S::urn:spo:tenantanon#cdf833d7-624a-49ae-9bcc-555943cad1a1::" providerId="AD" clId="Web-{FB83F2D4-CBD7-B265-0593-E0C98D9D996B}" dt="2025-06-15T09:41:09.835" v="147" actId="20577"/>
          <ac:spMkLst>
            <pc:docMk/>
            <pc:sldMk cId="1725352234" sldId="1032"/>
            <ac:spMk id="4" creationId="{46AAD5A5-432A-520B-839A-EDE443C2AC46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2"/>
          <ac:spMkLst>
            <pc:docMk/>
            <pc:sldMk cId="1725352234" sldId="1032"/>
            <ac:spMk id="14" creationId="{B4D08261-3787-12C3-C17B-AB85A44B6913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1"/>
          <ac:spMkLst>
            <pc:docMk/>
            <pc:sldMk cId="1725352234" sldId="1032"/>
            <ac:spMk id="15" creationId="{196ACC23-C191-2A3D-0148-E9C1F5BC2D8F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0"/>
          <ac:spMkLst>
            <pc:docMk/>
            <pc:sldMk cId="1725352234" sldId="1032"/>
            <ac:spMk id="16" creationId="{E8DB5390-FFF9-CEB8-3E86-3D7F90F65335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69"/>
          <ac:spMkLst>
            <pc:docMk/>
            <pc:sldMk cId="1725352234" sldId="1032"/>
            <ac:spMk id="17" creationId="{E77C3E7F-C311-0B4F-8DFB-E980DE5D8EB7}"/>
          </ac:spMkLst>
        </pc:spChg>
        <pc:picChg chg="del">
          <ac:chgData name="게스트 사용자" userId="S::urn:spo:tenantanon#cdf833d7-624a-49ae-9bcc-555943cad1a1::" providerId="AD" clId="Web-{FB83F2D4-CBD7-B265-0593-E0C98D9D996B}" dt="2025-06-15T09:36:06.737" v="76"/>
          <ac:picMkLst>
            <pc:docMk/>
            <pc:sldMk cId="1725352234" sldId="1032"/>
            <ac:picMk id="5" creationId="{47754D69-8F8C-99D2-E785-80B5B2F7C1E5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5"/>
          <ac:picMkLst>
            <pc:docMk/>
            <pc:sldMk cId="1725352234" sldId="1032"/>
            <ac:picMk id="6" creationId="{A2B024D1-EF62-71AC-15FD-5C6FEE28D482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4"/>
          <ac:picMkLst>
            <pc:docMk/>
            <pc:sldMk cId="1725352234" sldId="1032"/>
            <ac:picMk id="8" creationId="{14120DBF-8A4A-F9B5-3443-73CBC125B630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3"/>
          <ac:picMkLst>
            <pc:docMk/>
            <pc:sldMk cId="1725352234" sldId="1032"/>
            <ac:picMk id="9" creationId="{4ACDD846-CAA2-042A-A038-5DE3452BCAF0}"/>
          </ac:picMkLst>
        </pc:picChg>
      </pc:sldChg>
    </pc:docChg>
  </pc:docChgLst>
  <pc:docChgLst>
    <pc:chgData name="게스트 사용자" userId="S::urn:spo:tenantanon#cdf833d7-624a-49ae-9bcc-555943cad1a1::" providerId="AD" clId="Web-{8A57A309-E57B-11AD-54BD-8656BAD86765}"/>
    <pc:docChg chg="modSld">
      <pc:chgData name="게스트 사용자" userId="S::urn:spo:tenantanon#cdf833d7-624a-49ae-9bcc-555943cad1a1::" providerId="AD" clId="Web-{8A57A309-E57B-11AD-54BD-8656BAD86765}" dt="2025-06-15T12:43:42.333" v="8" actId="20577"/>
      <pc:docMkLst>
        <pc:docMk/>
      </pc:docMkLst>
      <pc:sldChg chg="modSp">
        <pc:chgData name="게스트 사용자" userId="S::urn:spo:tenantanon#cdf833d7-624a-49ae-9bcc-555943cad1a1::" providerId="AD" clId="Web-{8A57A309-E57B-11AD-54BD-8656BAD86765}" dt="2025-06-15T12:43:42.333" v="8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8A57A309-E57B-11AD-54BD-8656BAD86765}" dt="2025-06-15T12:43:42.333" v="8" actId="20577"/>
          <ac:spMkLst>
            <pc:docMk/>
            <pc:sldMk cId="1788113435" sldId="1013"/>
            <ac:spMk id="3" creationId="{CBBB39C0-3920-3DAD-648B-9FDF3B3768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자동차 부품용 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08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E3B9-9F07-F8F6-D1D7-0B91E1DA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C5A33D-2F25-C864-F7A2-ADD4E4A91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6AB899-1D22-4085-4995-7489F5805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508C0C-DDAF-31C6-2ACB-DDC083231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89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71F2-BC79-FAD5-90BE-21FDD32F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6C6581-F928-7E92-2F6B-9622B009E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27C862-210C-6C39-BFBF-E0018D962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BDE44-2BF4-90B5-0072-925B1008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1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1758-CA65-48D1-8AF1-D8A5D0AE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5DA17-342A-3855-3C46-BAF3B5E23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2C10A4-F52B-CA4D-8707-BA42122E4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B2DB6-786A-54CB-CB38-06530125E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51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70FF-5AC1-3BAD-D25E-830854C2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AA0519-3626-710B-3E10-2B8B20E06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34C979-ADEA-30D8-EC15-6BAD2E00D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4664C-5443-D4EE-A0C0-B08BF631ED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2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BEA7-CF88-C1C0-3BF0-183CFB38F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A25D2-85EA-1AE1-C979-CB2418F46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DAD8D-1406-2404-D762-9FC58B7D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0C3D1-FD76-0E1E-2CD1-BC13BE18F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6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E0BE-4D3C-9E53-9BF5-08C4C733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3C7FE3-F549-441C-54C0-A02F37D3A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B160E4-1561-BB43-85B8-1EDD99817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F0B29B-0D98-8362-09F6-AB5E2CD16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2A1A-4466-3D59-B24E-2AAA6D9B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80C73C-A003-0412-70D1-A1DFF8A0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F2C537-E9EB-A332-EB06-4B4AD855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6E6BD-57C7-3E33-F017-B942D2AEA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4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0"/>
            <a:r>
              <a:rPr lang="en-US" altLang="ko-KR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0"/>
            <a:r>
              <a:rPr lang="en-US" altLang="ko-KR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#2 </a:t>
            </a:r>
            <a:r>
              <a:rPr lang="ko-KR" altLang="en-US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63" y="4878004"/>
            <a:ext cx="6300072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[2</a:t>
            </a:r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조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]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신희권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(</a:t>
            </a:r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팀장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),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박금나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,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김다현</a:t>
            </a:r>
            <a:endParaRPr lang="en-US" altLang="ko-KR" b="0">
              <a:solidFill>
                <a:srgbClr val="002060"/>
              </a:solidFill>
              <a:latin typeface="맑은 고딕"/>
              <a:ea typeface="맑은 고딕"/>
            </a:endParaRPr>
          </a:p>
          <a:p>
            <a:pPr algn="ctr"/>
            <a:r>
              <a:rPr lang="en-US" b="0">
                <a:solidFill>
                  <a:srgbClr val="002060"/>
                </a:solidFill>
                <a:latin typeface="Malgun Gothic"/>
                <a:ea typeface="Malgun Gothic"/>
              </a:rPr>
              <a:t>2024254008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@cbnu.ac.kr, pgn@cbnu.ac.kr, </a:t>
            </a:r>
            <a:r>
              <a:rPr lang="en-US" b="0">
                <a:solidFill>
                  <a:srgbClr val="002060"/>
                </a:solidFill>
                <a:latin typeface="Malgun Gothic"/>
                <a:ea typeface="Malgun Gothic"/>
              </a:rPr>
              <a:t>dahyeon713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@cbnu.ac.kr, </a:t>
            </a:r>
            <a:endParaRPr lang="en-US"/>
          </a:p>
          <a:p>
            <a:pPr algn="ctr" eaLnBrk="1" hangingPunct="1"/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충북대학교 산업인공지능학과</a:t>
            </a:r>
            <a:endParaRPr lang="en-US" altLang="ko-KR" b="0">
              <a:solidFill>
                <a:srgbClr val="002060"/>
              </a:solidFill>
              <a:latin typeface="맑은 고딕"/>
              <a:ea typeface="맑은 고딕"/>
            </a:endParaRPr>
          </a:p>
          <a:p>
            <a:pPr algn="ctr" eaLnBrk="1" hangingPunct="1"/>
            <a:endParaRPr lang="en-GB" altLang="ko-KR" b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6987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자동차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부품용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나사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이종품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검출을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위한</a:t>
            </a:r>
            <a:r>
              <a:rPr lang="en-US" altLang="ko-KR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모델 </a:t>
            </a:r>
            <a:r>
              <a:rPr lang="ko-KR" alt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드리프트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대응형 딥러닝 모델 연구</a:t>
            </a:r>
            <a:endParaRPr lang="en-US" altLang="ko-KR" sz="1600" b="1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38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alt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Inception-ResNet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기반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듀얼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분류</a:t>
            </a:r>
            <a:r>
              <a:rPr lang="en-US" altLang="ko-KR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모델</a:t>
            </a:r>
            <a:r>
              <a:rPr lang="en-US" altLang="ko-KR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적용</a:t>
            </a:r>
            <a:endParaRPr lang="en-US" altLang="ko-KR" sz="1600" b="1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2 </a:t>
            </a:r>
            <a:r>
              <a:rPr kumimoji="0" lang="ko-KR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2570C-358A-513C-F7D8-F5040F85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7A7197E-6B51-536C-2F20-5071A22FA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구성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294CA7-35BC-6A7D-0AC2-7E697D9C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</a:t>
            </a:r>
            <a:r>
              <a:rPr lang="en-US" altLang="ko-KR"/>
              <a:t> </a:t>
            </a:r>
            <a:r>
              <a:rPr lang="ko-KR" altLang="en-US"/>
              <a:t>구성 및 평가 방법 </a:t>
            </a:r>
            <a:r>
              <a:rPr lang="en-US" altLang="ko-KR"/>
              <a:t>(Experiment Settings)</a:t>
            </a:r>
            <a:r>
              <a:rPr lang="ko-KR" altLang="en-US"/>
              <a:t>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6AAD5A5-432A-520B-839A-EDE443C2AC46}"/>
              </a:ext>
            </a:extLst>
          </p:cNvPr>
          <p:cNvSpPr txBox="1"/>
          <p:nvPr/>
        </p:nvSpPr>
        <p:spPr>
          <a:xfrm>
            <a:off x="470989" y="1633971"/>
            <a:ext cx="8202022" cy="1766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컴퓨팅 환경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OS: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Ubuntu 22.04.4 LTS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CPU: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AMD Ryzen </a:t>
            </a:r>
            <a:r>
              <a:rPr lang="en-US" sz="1200" err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Threadripper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PRO 5975WX 32-Cores</a:t>
            </a:r>
            <a:endParaRPr lang="en-US"/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GPU: NVIDIA RTX 5000 Ada Generation 32GB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RAM: 256GB</a:t>
            </a:r>
          </a:p>
          <a:p>
            <a:pPr algn="l">
              <a:lnSpc>
                <a:spcPct val="150000"/>
              </a:lnSpc>
            </a:pPr>
            <a:endParaRPr lang="en-US" sz="1200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AD2D147-26CD-E8E3-3B21-9ABB42670D88}"/>
              </a:ext>
            </a:extLst>
          </p:cNvPr>
          <p:cNvSpPr txBox="1"/>
          <p:nvPr/>
        </p:nvSpPr>
        <p:spPr>
          <a:xfrm>
            <a:off x="470988" y="3647595"/>
            <a:ext cx="8202022" cy="14893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하이퍼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파라미터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Learning Rate: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0.001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Batch Size: 32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Epoch </a:t>
            </a:r>
            <a:r>
              <a:rPr lang="ko-KR" alt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수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: 10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Optimizer: Adam</a:t>
            </a:r>
          </a:p>
        </p:txBody>
      </p:sp>
    </p:spTree>
    <p:extLst>
      <p:ext uri="{BB962C8B-B14F-4D97-AF65-F5344CB8AC3E}">
        <p14:creationId xmlns:p14="http://schemas.microsoft.com/office/powerpoint/2010/main" val="17253522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구성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</a:t>
            </a:r>
            <a:r>
              <a:rPr lang="en-US" altLang="ko-KR"/>
              <a:t> </a:t>
            </a:r>
            <a:r>
              <a:rPr lang="ko-KR" altLang="en-US"/>
              <a:t>구성 및 평가 방법 </a:t>
            </a:r>
            <a:r>
              <a:rPr lang="en-US" altLang="ko-KR"/>
              <a:t>(Experiment Settings)</a:t>
            </a:r>
            <a:r>
              <a:rPr lang="ko-KR" altLang="en-US"/>
              <a:t>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D8D9A5E-32B5-036B-3C27-05844250729F}"/>
              </a:ext>
            </a:extLst>
          </p:cNvPr>
          <p:cNvSpPr txBox="1"/>
          <p:nvPr/>
        </p:nvSpPr>
        <p:spPr>
          <a:xfrm>
            <a:off x="470989" y="1419962"/>
            <a:ext cx="8202022" cy="31497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</a:t>
            </a:r>
            <a:r>
              <a:rPr lang="en-US" altLang="ko-KR" sz="14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이터셋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종류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비정형 데이터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이미지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클래스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개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Train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수집 기간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2023-11-22 ~ 2024-01-27, 2024-12-02 ~ 2024-12-12(총 78일 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분량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총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114,217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	         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33,431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13,255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28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60,939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6,592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Test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수집 기간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2024-12-18 ~ 2025-01-10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총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56,792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                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27,894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5,472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28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22,282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1,144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5CE8B-C939-787F-AD8D-740B6C126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20" y="4583314"/>
            <a:ext cx="1962017" cy="1471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147A4-734A-D2DA-C38D-1AB5DF5A1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04" y="4583314"/>
            <a:ext cx="1962017" cy="1471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10742-AE01-6F70-05B3-2699384790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" y="4567776"/>
            <a:ext cx="1962017" cy="1471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FF24FA-2257-1A08-412E-984E9C3F7D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38" y="4571429"/>
            <a:ext cx="1962017" cy="147151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73E94B0-1079-E9A5-7CBA-CB4AF344639C}"/>
              </a:ext>
            </a:extLst>
          </p:cNvPr>
          <p:cNvSpPr txBox="1"/>
          <p:nvPr/>
        </p:nvSpPr>
        <p:spPr>
          <a:xfrm>
            <a:off x="1035672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27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도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D4B43FF-6572-6CE7-C320-5210BFF44A03}"/>
              </a:ext>
            </a:extLst>
          </p:cNvPr>
          <p:cNvSpPr txBox="1"/>
          <p:nvPr/>
        </p:nvSpPr>
        <p:spPr>
          <a:xfrm>
            <a:off x="3077605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27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도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942D31D-6674-637C-03BA-299F939A216A}"/>
              </a:ext>
            </a:extLst>
          </p:cNvPr>
          <p:cNvSpPr txBox="1"/>
          <p:nvPr/>
        </p:nvSpPr>
        <p:spPr>
          <a:xfrm>
            <a:off x="5192533" y="5956089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28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E1C2194-E2E6-0F90-4F55-7C86C96072BC}"/>
              </a:ext>
            </a:extLst>
          </p:cNvPr>
          <p:cNvSpPr txBox="1"/>
          <p:nvPr/>
        </p:nvSpPr>
        <p:spPr>
          <a:xfrm>
            <a:off x="7192794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31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8222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B72DDD-16C5-33B1-4E7B-74C3B2A30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53295"/>
              </p:ext>
            </p:extLst>
          </p:nvPr>
        </p:nvGraphicFramePr>
        <p:xfrm>
          <a:off x="457200" y="1867710"/>
          <a:ext cx="8210730" cy="741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310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831582973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630831454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52397453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08978411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279885540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75550095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19320483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94470967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307502662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070732159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601804764"/>
                    </a:ext>
                  </a:extLst>
                </a:gridCol>
              </a:tblGrid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12/18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12/19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12/23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12/24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12/25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12/26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12/27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12/30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12/31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적용 전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99.51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98.72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98.67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99.33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99.14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모델 1개 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99.89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99.78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99.81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모델 </a:t>
                      </a:r>
                      <a:r>
                        <a:rPr lang="en-US" alt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맑은 고딕"/>
                        </a:rPr>
                        <a:t>2</a:t>
                      </a: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개 적용</a:t>
                      </a:r>
                      <a:endParaRPr lang="ko-KR" i="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99.89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99.78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99.81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88889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A0FBE3EC-582C-0488-3BF6-C43529B7B5CD}"/>
              </a:ext>
            </a:extLst>
          </p:cNvPr>
          <p:cNvSpPr txBox="1"/>
          <p:nvPr/>
        </p:nvSpPr>
        <p:spPr>
          <a:xfrm>
            <a:off x="459776" y="1463035"/>
            <a:ext cx="45678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정확도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78FFF-8AD5-6605-28B9-F68BE0B5E2C3}"/>
              </a:ext>
            </a:extLst>
          </p:cNvPr>
          <p:cNvSpPr txBox="1"/>
          <p:nvPr/>
        </p:nvSpPr>
        <p:spPr>
          <a:xfrm>
            <a:off x="1419138" y="5539793"/>
            <a:ext cx="6300070" cy="697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최종적으로 정확도가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99.42%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에서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99.93%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0.51%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향상됨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  <a:endParaRPr lang="ko-KR" altLang="en-US"/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NG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이미지 수로는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326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장에서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40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장으로 </a:t>
            </a:r>
            <a:r>
              <a:rPr lang="ko-KR" altLang="en-US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줄어듬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662151-75C9-C65B-E747-CE9AB634B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625068"/>
              </p:ext>
            </p:extLst>
          </p:nvPr>
        </p:nvGraphicFramePr>
        <p:xfrm>
          <a:off x="457199" y="2694560"/>
          <a:ext cx="6418125" cy="741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310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630831454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52397453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08978411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279885540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75550095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19320483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94470967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3075026627"/>
                    </a:ext>
                  </a:extLst>
                </a:gridCol>
              </a:tblGrid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1/1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1/2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1/3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1/4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1/6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1/7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1/9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1/10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적용 전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98.98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99.49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98.26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99.45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모델 1개 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모델 </a:t>
                      </a:r>
                      <a:r>
                        <a:rPr lang="en-US" alt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2</a:t>
                      </a:r>
                      <a:r>
                        <a:rPr lang="ko-KR" alt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개 </a:t>
                      </a:r>
                      <a:r>
                        <a:rPr lang="ko-KR" altLang="en-US" sz="1100" b="1" u="none" strike="noStrike">
                          <a:effectLst/>
                        </a:rPr>
                        <a:t>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99.82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88889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F7143D-4EF0-D143-DC57-E12CD69C61E1}"/>
              </a:ext>
            </a:extLst>
          </p:cNvPr>
          <p:cNvGrpSpPr/>
          <p:nvPr/>
        </p:nvGrpSpPr>
        <p:grpSpPr>
          <a:xfrm>
            <a:off x="1214496" y="3569417"/>
            <a:ext cx="6709312" cy="1972398"/>
            <a:chOff x="1576003" y="3569417"/>
            <a:chExt cx="6709312" cy="1972398"/>
          </a:xfrm>
        </p:grpSpPr>
        <p:pic>
          <p:nvPicPr>
            <p:cNvPr id="5" name="그림 4" descr="텍스트, 라인, 그래프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1CF145B-483C-DBCF-D0A3-B8087445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15" t="7600" b="4497"/>
            <a:stretch>
              <a:fillRect/>
            </a:stretch>
          </p:blipFill>
          <p:spPr>
            <a:xfrm>
              <a:off x="1576003" y="3569747"/>
              <a:ext cx="5535049" cy="197206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48AD833-49F6-5387-EF88-51EE25696CCA}"/>
                </a:ext>
              </a:extLst>
            </p:cNvPr>
            <p:cNvGrpSpPr/>
            <p:nvPr/>
          </p:nvGrpSpPr>
          <p:grpSpPr>
            <a:xfrm>
              <a:off x="7175648" y="3569417"/>
              <a:ext cx="1109667" cy="215444"/>
              <a:chOff x="7271341" y="3601315"/>
              <a:chExt cx="1109667" cy="2154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C1F4-ACBC-3670-6346-C7A384467583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적용 전</a:t>
                </a:r>
                <a:endParaRPr lang="ko-KR" altLang="en-US" sz="800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0C27CAC-740D-28DD-CFD3-77579685B98B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351E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0927AA-0DD2-C0EB-956B-DEE35D12183F}"/>
                </a:ext>
              </a:extLst>
            </p:cNvPr>
            <p:cNvGrpSpPr/>
            <p:nvPr/>
          </p:nvGrpSpPr>
          <p:grpSpPr>
            <a:xfrm>
              <a:off x="7175648" y="3782068"/>
              <a:ext cx="1109667" cy="215444"/>
              <a:chOff x="7271341" y="3601315"/>
              <a:chExt cx="1109667" cy="21544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E386BC-8C4F-7FAC-7987-0EF53973E077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모델 1개 적용</a:t>
                </a:r>
                <a:endParaRPr lang="ko-KR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2994F1E-E4E9-AE1A-E84B-4157EA892ED0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50672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C8AED4-8FBF-A211-7FA5-842907C823CC}"/>
                </a:ext>
              </a:extLst>
            </p:cNvPr>
            <p:cNvGrpSpPr/>
            <p:nvPr/>
          </p:nvGrpSpPr>
          <p:grpSpPr>
            <a:xfrm>
              <a:off x="7175648" y="3994719"/>
              <a:ext cx="1109667" cy="215444"/>
              <a:chOff x="7271341" y="3601315"/>
              <a:chExt cx="1109667" cy="2154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887F4B-D909-8D39-ECBE-0DEA7D701B3F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모델 </a:t>
                </a:r>
                <a:r>
                  <a:rPr lang="en-US" alt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2</a:t>
                </a:r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개 적용</a:t>
                </a:r>
                <a:endParaRPr lang="ko-KR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D045D2C-FD33-2F41-E35C-CAAB993DCE8D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D4504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9122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DD-56E2-D5F2-0ECE-CDAA4379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410011B-75B5-E6F7-60F9-58CEB4EF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D9067-2614-41EA-D76F-E3978286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AEE683F-7F5F-BA05-538C-92287B946482}"/>
              </a:ext>
            </a:extLst>
          </p:cNvPr>
          <p:cNvSpPr txBox="1"/>
          <p:nvPr/>
        </p:nvSpPr>
        <p:spPr>
          <a:xfrm>
            <a:off x="459776" y="1550584"/>
            <a:ext cx="45678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Confusion Matrix </a:t>
            </a:r>
            <a:r>
              <a:rPr lang="ko-KR" altLang="en-US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그래프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50A308-1420-5894-E955-0D367C17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675"/>
          <a:stretch>
            <a:fillRect/>
          </a:stretch>
        </p:blipFill>
        <p:spPr>
          <a:xfrm>
            <a:off x="6317224" y="2199332"/>
            <a:ext cx="2240596" cy="210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124FFC-C5D9-4C47-5FC9-5D09F01147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892"/>
          <a:stretch>
            <a:fillRect/>
          </a:stretch>
        </p:blipFill>
        <p:spPr>
          <a:xfrm>
            <a:off x="747470" y="2196192"/>
            <a:ext cx="2248878" cy="21015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A689B-F3CC-8D8C-74CC-D96FA0C57D6B}"/>
              </a:ext>
            </a:extLst>
          </p:cNvPr>
          <p:cNvCxnSpPr>
            <a:cxnSpLocks/>
          </p:cNvCxnSpPr>
          <p:nvPr/>
        </p:nvCxnSpPr>
        <p:spPr>
          <a:xfrm>
            <a:off x="3265323" y="3207635"/>
            <a:ext cx="23099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3E5D9-B8B2-1AAB-9906-13DA0014D2CB}"/>
              </a:ext>
            </a:extLst>
          </p:cNvPr>
          <p:cNvSpPr txBox="1"/>
          <p:nvPr/>
        </p:nvSpPr>
        <p:spPr>
          <a:xfrm>
            <a:off x="1377626" y="4549327"/>
            <a:ext cx="99001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변경 전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4B58E-31E0-57E8-78E6-10120DA8A987}"/>
              </a:ext>
            </a:extLst>
          </p:cNvPr>
          <p:cNvSpPr txBox="1"/>
          <p:nvPr/>
        </p:nvSpPr>
        <p:spPr>
          <a:xfrm>
            <a:off x="6724517" y="4549327"/>
            <a:ext cx="161258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모델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2</a:t>
            </a:r>
            <a:r>
              <a:rPr 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개 적용</a:t>
            </a:r>
          </a:p>
          <a:p>
            <a:endParaRPr lang="ko-KR" alt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B98C8-E3A0-5313-2450-E7417142282E}"/>
              </a:ext>
            </a:extLst>
          </p:cNvPr>
          <p:cNvSpPr/>
          <p:nvPr/>
        </p:nvSpPr>
        <p:spPr bwMode="auto">
          <a:xfrm>
            <a:off x="1002657" y="2202390"/>
            <a:ext cx="1014371" cy="9493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D7FD97-A3A2-A429-3DEA-0302AC43D1AB}"/>
              </a:ext>
            </a:extLst>
          </p:cNvPr>
          <p:cNvSpPr/>
          <p:nvPr/>
        </p:nvSpPr>
        <p:spPr bwMode="auto">
          <a:xfrm>
            <a:off x="6535891" y="2206003"/>
            <a:ext cx="993801" cy="9554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0FE7E-0D9F-DB9B-A51A-BBC512F26547}"/>
              </a:ext>
            </a:extLst>
          </p:cNvPr>
          <p:cNvSpPr txBox="1"/>
          <p:nvPr/>
        </p:nvSpPr>
        <p:spPr>
          <a:xfrm>
            <a:off x="1001143" y="5247241"/>
            <a:ext cx="6300070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개선된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27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산의 각도분류 쪽에서 많이 개선된 것을 확인할 수 있다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1개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적용시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각도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분류에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NG수는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12개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2개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적용시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각도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분류에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NG수는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6개로 2배가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차이가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남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B5DD1F-D50D-C761-C971-2C9B04A0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53" y="2209293"/>
            <a:ext cx="2246886" cy="20989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DA4664-0B93-6009-B4A8-0F6921020EAA}"/>
              </a:ext>
            </a:extLst>
          </p:cNvPr>
          <p:cNvSpPr/>
          <p:nvPr/>
        </p:nvSpPr>
        <p:spPr bwMode="auto">
          <a:xfrm>
            <a:off x="3695414" y="2206003"/>
            <a:ext cx="1042439" cy="10040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A8E2A-08F5-2FDF-E8E9-E920B8D44C13}"/>
              </a:ext>
            </a:extLst>
          </p:cNvPr>
          <p:cNvSpPr txBox="1"/>
          <p:nvPr/>
        </p:nvSpPr>
        <p:spPr>
          <a:xfrm>
            <a:off x="3971587" y="4549326"/>
            <a:ext cx="143748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모델 1개 적용</a:t>
            </a:r>
          </a:p>
        </p:txBody>
      </p:sp>
    </p:spTree>
    <p:extLst>
      <p:ext uri="{BB962C8B-B14F-4D97-AF65-F5344CB8AC3E}">
        <p14:creationId xmlns:p14="http://schemas.microsoft.com/office/powerpoint/2010/main" val="3263193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A76A-1ED7-D4CB-C34D-00273B4D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CCF69B8-1F33-0D91-1CD8-EE497BD96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 실험 분석 및 결론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Corbel"/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D70D9-292C-1DF0-A4F2-60AFA38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5C318-2DFC-816B-B9EF-F19EFBAC78FA}"/>
              </a:ext>
            </a:extLst>
          </p:cNvPr>
          <p:cNvSpPr txBox="1"/>
          <p:nvPr/>
        </p:nvSpPr>
        <p:spPr>
          <a:xfrm>
            <a:off x="529356" y="1579050"/>
            <a:ext cx="7871282" cy="27556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서로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다른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환경에서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수집된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데이터셋으로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학습한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듀얼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분류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구조는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드리프트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발생시에도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높은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정확도와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안정적인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성능을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유지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Inception-ResNet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구조를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활용해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나사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각도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차이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등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미세한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특징도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안정적으로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추출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가능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정확도가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99.42%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에서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99.93%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로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0.51%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향상됨에 따라 NG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이미지수는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326장에서 40장으로 약 87.73% 감소함.</a:t>
            </a:r>
          </a:p>
          <a:p>
            <a:pPr algn="l">
              <a:lnSpc>
                <a:spcPct val="150000"/>
              </a:lnSpc>
            </a:pP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최종적으로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본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연구는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자동차 부품용 나사 공정에서 발생하는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드리프트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문제를 해결하기 위해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Inception-ResNet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기반의 듀얼 분류 모델을 적용함으로써, 환경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변화와 미세한 특징에도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높은 분류 정확도와 안정성을 유지하며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이종품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검출 성능을 효과적으로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향상시킴</a:t>
            </a:r>
            <a:endParaRPr lang="ko-KR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71339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한계점</a:t>
            </a:r>
            <a:endParaRPr lang="ko-KR" altLang="en-US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한계점</a:t>
            </a:r>
            <a:r>
              <a:rPr lang="en-US" altLang="ko-KR"/>
              <a:t> </a:t>
            </a:r>
            <a:r>
              <a:rPr lang="ko-KR" altLang="en-US"/>
              <a:t>및 토론 </a:t>
            </a:r>
            <a:r>
              <a:rPr lang="en-US" altLang="ko-KR"/>
              <a:t>(Limitations &amp; Discussions)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86E1D-51B1-3A11-0882-4C62FC6EA987}"/>
              </a:ext>
            </a:extLst>
          </p:cNvPr>
          <p:cNvSpPr txBox="1"/>
          <p:nvPr/>
        </p:nvSpPr>
        <p:spPr>
          <a:xfrm>
            <a:off x="441806" y="1569322"/>
            <a:ext cx="8036652" cy="28294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미리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의존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 -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두개의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미리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사용하는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구조이므로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새로운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환경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생길때마다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추가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필요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  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실시간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환경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적응하는데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한계가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있음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  <a:p>
            <a:pPr algn="l">
              <a:lnSpc>
                <a:spcPct val="200000"/>
              </a:lnSpc>
            </a:pP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유지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관리의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복잡성</a:t>
            </a: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두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개의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독립된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운영하기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때문에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버전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업데이트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추론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시스템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구성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등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시스템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복잡성이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증가하면서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운영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비용이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늘어날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수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있음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0099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향후 연구 방향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향후 연구 방향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2FAF-DA27-D8E8-8711-DB093F8CD5D0}"/>
              </a:ext>
            </a:extLst>
          </p:cNvPr>
          <p:cNvSpPr txBox="1"/>
          <p:nvPr/>
        </p:nvSpPr>
        <p:spPr>
          <a:xfrm>
            <a:off x="441806" y="1569322"/>
            <a:ext cx="8036652" cy="32295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온라인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강화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기반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적응형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개발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  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정적인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아니라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실시간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공정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적응하는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온라인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/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지속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구조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설계가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필요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구조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최적화</a:t>
            </a:r>
          </a:p>
          <a:p>
            <a:pPr algn="l">
              <a:lnSpc>
                <a:spcPct val="200000"/>
              </a:lnSpc>
            </a:pP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최종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결과 도출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예측 신뢰도를 기반으로 결과를 좀 더 다양한 조합으로 연구해볼 필요가 있어 보임</a:t>
            </a:r>
          </a:p>
          <a:p>
            <a:pPr algn="l">
              <a:lnSpc>
                <a:spcPct val="200000"/>
              </a:lnSpc>
            </a:pP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 학습 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모델별로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하이퍼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파라미터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설정을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다르게 적용하여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성능을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비교·분석함으로써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, 최적의 학습 조건을 도출하고 모델의 일반화 성능을 향상시키는 방향의 연구도 유의미할 것으로 판단</a:t>
            </a:r>
          </a:p>
          <a:p>
            <a:pPr algn="l">
              <a:lnSpc>
                <a:spcPct val="200000"/>
              </a:lnSpc>
            </a:pP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1566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</a:t>
            </a:r>
            <a:r>
              <a:rPr lang="en-US" altLang="ko-KR"/>
              <a:t> </a:t>
            </a:r>
            <a:r>
              <a:rPr lang="ko-KR" altLang="en-US"/>
              <a:t>문헌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BB39C0-3920-3DAD-648B-9FDF3B37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971" y="865955"/>
            <a:ext cx="8354367" cy="550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[1] </a:t>
            </a:r>
            <a:r>
              <a:rPr lang="en-US" altLang="ko-KR" sz="1300" b="0" kern="0" err="1">
                <a:latin typeface="Malgun Gothic"/>
                <a:ea typeface="Malgun Gothic"/>
                <a:cs typeface="Arial"/>
              </a:rPr>
              <a:t>위신환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. "</a:t>
            </a:r>
            <a:r>
              <a:rPr lang="ko-KR" altLang="en-US" sz="1300" b="0" kern="0" err="1">
                <a:latin typeface="Malgun Gothic"/>
                <a:ea typeface="Malgun Gothic"/>
                <a:cs typeface="Arial"/>
              </a:rPr>
              <a:t>미래차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 신뢰성 기술 동향과 대응 방향" 한국자동차연구원 (2020)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[2]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김용민. "자동차 부품 사출제조공정의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AI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기반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Vision </a:t>
            </a:r>
            <a:r>
              <a:rPr lang="ko-KR" altLang="en-US" sz="1300" b="0" kern="0" err="1">
                <a:latin typeface="Malgun Gothic"/>
                <a:ea typeface="Malgun Gothic"/>
                <a:cs typeface="Arial"/>
              </a:rPr>
              <a:t>불량검출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 연구" 한국생산제조학회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 (2022)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[3] </a:t>
            </a:r>
            <a:r>
              <a:rPr lang="en-US" altLang="ko-KR" sz="1300" b="0" kern="0" err="1">
                <a:latin typeface="Malgun Gothic"/>
                <a:ea typeface="Malgun Gothic"/>
                <a:cs typeface="Arial"/>
              </a:rPr>
              <a:t>sk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 </a:t>
            </a:r>
            <a:r>
              <a:rPr lang="ko-KR" sz="1300" b="0" kern="0">
                <a:latin typeface="Malgun Gothic"/>
                <a:ea typeface="Malgun Gothic"/>
                <a:cs typeface="Arial"/>
              </a:rPr>
              <a:t>주식회사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.</a:t>
            </a:r>
            <a:r>
              <a:rPr lang="ko-KR" sz="1300" b="0" kern="0">
                <a:latin typeface="Malgun Gothic"/>
                <a:ea typeface="Malgun Gothic"/>
                <a:cs typeface="Arial"/>
              </a:rPr>
              <a:t> "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선택이 아닌 필수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,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제조업계의 생성형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AI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도입 사례 살펴보기"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 (2024)</a:t>
            </a:r>
            <a:endParaRPr lang="en-US" sz="1300" b="0" kern="0">
              <a:latin typeface="Malgun Gothic"/>
              <a:ea typeface="Malgun Gothic"/>
              <a:cs typeface="Arial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[4]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Soshi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Oketani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.</a:t>
            </a:r>
            <a:r>
              <a:rPr lang="en-US" sz="1300" b="0" kern="0">
                <a:latin typeface="Corbel"/>
                <a:ea typeface="Malgun Gothic"/>
                <a:cs typeface="Arial"/>
              </a:rPr>
              <a:t> "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Development of the AI-fact Image Inspection System" Sanken Technical Report vol.56 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[5] Christian Szegedy, Sergey Ioffe, Vincent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Vanhoucke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 Alex Alemi. "Inception-v4, Inception-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ResNet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and the Impact of Residual Connections on Learning" AAAI (2016)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[6]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이예은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 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이태진.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 "A Study on Efficient AI Model Drift Detection Methods for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MLOps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" KCI (2023)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[7] Alex Mak, Shubham Sahoo, Shivani Pandey, 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Yidan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Yue, 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Linglong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Kong. "Statistical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Undersampling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with Mutual Information and Support Points"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arXiv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 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[8] Amaninder Singh Gill. "Comparison of Explainable AI for Image Classification to Human Perception : A case study of threaded fasteners."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IMECE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2024-146133 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[9]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Xianyou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Li, Shun Wang, and Ke Xu. "Automatic Measurement of External Thread at the End of Sucker Rod Based on Machine Vision."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MDPI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10.3390 (2022)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[10] Peng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Erbao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 and Zhang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Guotong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. "Image Processing Technology Research of On-Line Thread Processing."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Energy Procedia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1048-1415 (2012)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[11] Jianming Zhang;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Xiaokang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Jin; Juan Sun; Jin Wang; Keqin Li "Dual Model Learning Combined With Multiple Feature Selection for Accurate Visual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Tracking“IEEE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Access 10.1109/ACCESS.2019.2908668 (2019)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37509"/>
            <a:ext cx="8312034" cy="490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목표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kern="0" dirty="0">
                <a:solidFill>
                  <a:schemeClr val="tx1"/>
                </a:solidFill>
                <a:latin typeface="+mn-ea"/>
                <a:ea typeface="+mn-ea"/>
              </a:rPr>
              <a:t>연구 배경</a:t>
            </a:r>
            <a:endParaRPr lang="en-US" altLang="ko-KR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산업 자동화 및 스마트 팩토리 도입이 가속화되면서</a:t>
            </a:r>
            <a:r>
              <a:rPr lang="en-US" altLang="ko-KR" dirty="0"/>
              <a:t>, </a:t>
            </a:r>
            <a:r>
              <a:rPr lang="ko-KR" altLang="en-US" dirty="0"/>
              <a:t>현장에 적용되는 인공지능</a:t>
            </a:r>
            <a:r>
              <a:rPr lang="en-US" altLang="ko-KR" dirty="0"/>
              <a:t>(AI) </a:t>
            </a:r>
            <a:r>
              <a:rPr lang="ko-KR" altLang="en-US" dirty="0"/>
              <a:t>기반 품질 검사 시스템의 실시간 처리 능력과 효율성이 중요한 경쟁력으로 부상하고 있다</a:t>
            </a:r>
            <a:r>
              <a:rPr lang="en-US" altLang="ko-KR" dirty="0"/>
              <a:t>. 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특히 자동차 부품 제조와 같은 대량생산 공정에서는</a:t>
            </a:r>
            <a:r>
              <a:rPr lang="en-US" altLang="ko-KR" dirty="0"/>
              <a:t>, </a:t>
            </a:r>
            <a:r>
              <a:rPr lang="ko-KR" altLang="en-US" dirty="0"/>
              <a:t>수많은 제품의 이미지를 신속하게 분석하고 분류해야 하므로 </a:t>
            </a:r>
            <a:r>
              <a:rPr lang="en-US" altLang="ko-KR" dirty="0"/>
              <a:t>AI </a:t>
            </a:r>
            <a:r>
              <a:rPr lang="ko-KR" altLang="en-US" dirty="0"/>
              <a:t>모델의 추론 속도가 곧 생산성에 직결된다</a:t>
            </a:r>
            <a:r>
              <a:rPr lang="en-US" altLang="ko-KR" dirty="0"/>
              <a:t>. </a:t>
            </a:r>
            <a:endParaRPr lang="en-US" altLang="ko-KR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kern="0" dirty="0">
                <a:solidFill>
                  <a:schemeClr val="tx1"/>
                </a:solidFill>
                <a:latin typeface="+mn-ea"/>
                <a:ea typeface="+mn-ea"/>
              </a:rPr>
              <a:t>연구 필요성</a:t>
            </a:r>
            <a:endParaRPr lang="en-US" altLang="ko-KR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실제 제조 현장에서는 </a:t>
            </a:r>
            <a:r>
              <a:rPr lang="en-US" altLang="ko-KR" dirty="0"/>
              <a:t>GPU </a:t>
            </a:r>
            <a:r>
              <a:rPr lang="ko-KR" altLang="en-US" dirty="0"/>
              <a:t>등 고성능 하드웨어가 항상 제공되지 않으며</a:t>
            </a:r>
            <a:r>
              <a:rPr lang="en-US" altLang="ko-KR" dirty="0"/>
              <a:t>, </a:t>
            </a:r>
            <a:r>
              <a:rPr lang="ko-KR" altLang="en-US" dirty="0" err="1"/>
              <a:t>엣지</a:t>
            </a:r>
            <a:r>
              <a:rPr lang="ko-KR" altLang="en-US" dirty="0"/>
              <a:t> 디바이스나 임베디드 시스템에서 </a:t>
            </a:r>
            <a:r>
              <a:rPr lang="en-US" altLang="ko-KR" dirty="0"/>
              <a:t>AI </a:t>
            </a:r>
            <a:r>
              <a:rPr lang="ko-KR" altLang="en-US" dirty="0"/>
              <a:t>모델이 동작해야 하는 경우가 많아 모델의 경량화는 필수적이다</a:t>
            </a:r>
            <a:r>
              <a:rPr lang="en-US" altLang="ko-KR" dirty="0"/>
              <a:t>. 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따라서</a:t>
            </a:r>
            <a:r>
              <a:rPr lang="en-US" altLang="ko-KR" dirty="0"/>
              <a:t>,  </a:t>
            </a:r>
            <a:r>
              <a:rPr lang="ko-KR" altLang="en-US" dirty="0"/>
              <a:t>모델의 속도</a:t>
            </a:r>
            <a:r>
              <a:rPr lang="en-US" altLang="ko-KR" dirty="0"/>
              <a:t>-</a:t>
            </a:r>
            <a:r>
              <a:rPr lang="ko-KR" altLang="en-US" dirty="0"/>
              <a:t>정확도를  분석하고</a:t>
            </a:r>
            <a:r>
              <a:rPr lang="en-US" altLang="ko-KR" dirty="0"/>
              <a:t>, </a:t>
            </a:r>
            <a:r>
              <a:rPr lang="ko-KR" altLang="en-US" dirty="0"/>
              <a:t>실제 공정 환경에서 최적의 모델을 선정할 수 있는 객관적 기준이 필요하다</a:t>
            </a:r>
            <a:r>
              <a:rPr lang="en-US" altLang="ko-KR" dirty="0"/>
              <a:t>.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다양한 경량화 모델을 적용하여</a:t>
            </a:r>
            <a:r>
              <a:rPr lang="en-US" altLang="ko-KR" dirty="0"/>
              <a:t>, </a:t>
            </a:r>
            <a:r>
              <a:rPr lang="ko-KR" altLang="en-US" dirty="0"/>
              <a:t>분류 정확도</a:t>
            </a:r>
            <a:r>
              <a:rPr lang="en-US" altLang="ko-KR" dirty="0"/>
              <a:t>, </a:t>
            </a:r>
            <a:r>
              <a:rPr lang="ko-KR" altLang="en-US" dirty="0"/>
              <a:t>추론 속도</a:t>
            </a:r>
            <a:r>
              <a:rPr lang="en-US" altLang="ko-KR" dirty="0"/>
              <a:t>, </a:t>
            </a:r>
            <a:r>
              <a:rPr lang="ko-KR" altLang="en-US" dirty="0"/>
              <a:t>연산 효율성 등을 종합적으로 비교</a:t>
            </a:r>
            <a:r>
              <a:rPr lang="en-US" altLang="ko-KR" dirty="0"/>
              <a:t>·</a:t>
            </a:r>
            <a:r>
              <a:rPr lang="ko-KR" altLang="en-US" dirty="0"/>
              <a:t>분석함으로써</a:t>
            </a:r>
            <a:r>
              <a:rPr lang="en-US" altLang="ko-KR" dirty="0"/>
              <a:t>, </a:t>
            </a:r>
            <a:r>
              <a:rPr lang="ko-KR" altLang="en-US" dirty="0"/>
              <a:t>현장 맞춤형 </a:t>
            </a:r>
            <a:r>
              <a:rPr lang="en-US" altLang="ko-KR" dirty="0"/>
              <a:t>AI </a:t>
            </a:r>
            <a:r>
              <a:rPr lang="ko-KR" altLang="en-US" dirty="0"/>
              <a:t>시스템 구축을 위한 실질적 가이드라인을 제공하고자 한다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584564" y="1448978"/>
            <a:ext cx="8214461" cy="5326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Arial" charset="0"/>
              </a:rPr>
              <a:t>자동차 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</a:rPr>
              <a:t>H/Shaft </a:t>
            </a:r>
            <a:r>
              <a:rPr lang="ko-KR" altLang="en-US" sz="1600" dirty="0">
                <a:solidFill>
                  <a:schemeClr val="tx1"/>
                </a:solidFill>
                <a:latin typeface="Arial" charset="0"/>
              </a:rPr>
              <a:t>제조 공정 품질 검사를 위한 경량화 이미지 분류 모델 비교 연구</a:t>
            </a:r>
            <a:endParaRPr lang="en-US" altLang="ko-KR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0740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</a:t>
            </a:r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93FE2C-DA74-2AA9-0B81-0D5A5D9C12A6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ADC6E4-4338-D744-F65B-329AA8BDF69B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6B51E49-2B01-4A42-D67E-B2F6F95D0DD5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61F5A1B1-D133-A11E-F4CA-D1ECB93766F4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BDFE7-A248-23BE-F854-63DBCA068A9B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B58988-5F62-FDCD-11A1-7E9E431827F4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FCBD62C-886C-5509-5BBA-B5DE30E52BEB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14773D-AC32-F65A-75C1-0045B1BDE08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0EDCCF-EAF2-C91D-B441-58D027BF4921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0955028-BE94-B618-D838-B8B73387ECEC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B0825B-E9A1-9CF6-266F-2C9DB6704DE3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9B9DF9-FF76-23B7-E5FA-DD2A2EAA132F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46EB414F-19F3-28BD-16CA-325D66881FE9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E1758-E07C-69E1-C322-E8C35C00DC4E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01B22-F965-7E7D-9FF6-D25BAC983E46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BC058-46E0-2952-9B4F-387894CE8FD0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구현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(Methodology &amp; Implementation)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F745C-FC2F-4B62-3218-949DC2663E76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3CA4F-0CBA-089C-1EAA-299038D482E9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ED523-4BC4-A4E5-2990-A3FD6FCF930C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95FF9-5722-C980-28D4-E77EDD5C63DB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763E6-807D-15BF-5376-CA9922414B47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2B87-EBFE-7927-B675-3A27EF52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F25BD7E-0764-61B1-D7A4-F6FE49FB2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37509"/>
            <a:ext cx="8312034" cy="163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목표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연구계획</a:t>
            </a:r>
            <a:endParaRPr lang="en-US" altLang="ko-KR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358716-7972-2BEA-B95A-741786EB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연구계획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ECD791-5ADC-4FD4-52F9-E2B872A05015}"/>
              </a:ext>
            </a:extLst>
          </p:cNvPr>
          <p:cNvGraphicFramePr>
            <a:graphicFrameLocks noGrp="1"/>
          </p:cNvGraphicFramePr>
          <p:nvPr/>
        </p:nvGraphicFramePr>
        <p:xfrm>
          <a:off x="463755" y="2754353"/>
          <a:ext cx="8312030" cy="1534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6005">
                  <a:extLst>
                    <a:ext uri="{9D8B030D-6E8A-4147-A177-3AD203B41FA5}">
                      <a16:colId xmlns:a16="http://schemas.microsoft.com/office/drawing/2014/main" val="3486639958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267075297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460752520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3087935564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3305314967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1974752114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686418986"/>
                    </a:ext>
                  </a:extLst>
                </a:gridCol>
                <a:gridCol w="1635989">
                  <a:extLst>
                    <a:ext uri="{9D8B030D-6E8A-4147-A177-3AD203B41FA5}">
                      <a16:colId xmlns:a16="http://schemas.microsoft.com/office/drawing/2014/main" val="3134551244"/>
                    </a:ext>
                  </a:extLst>
                </a:gridCol>
              </a:tblGrid>
              <a:tr h="2557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359452"/>
                  </a:ext>
                </a:extLst>
              </a:tr>
              <a:tr h="255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42491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본론 작성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본론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2429772804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경량화 모델 선정 및 모델 학습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1205382919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실험 결과 및 결론 작성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실험 결과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결론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3832795093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논문 수정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3734360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0F7C023-2BA8-A203-C689-DEE0C2FDBE0C}"/>
              </a:ext>
            </a:extLst>
          </p:cNvPr>
          <p:cNvSpPr/>
          <p:nvPr/>
        </p:nvSpPr>
        <p:spPr bwMode="auto">
          <a:xfrm>
            <a:off x="584564" y="1448978"/>
            <a:ext cx="8214461" cy="5326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Arial" charset="0"/>
              </a:rPr>
              <a:t>자동차 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</a:rPr>
              <a:t>H/Shaft </a:t>
            </a:r>
            <a:r>
              <a:rPr lang="ko-KR" altLang="en-US" sz="1600" dirty="0">
                <a:solidFill>
                  <a:schemeClr val="tx1"/>
                </a:solidFill>
                <a:latin typeface="Arial" charset="0"/>
              </a:rPr>
              <a:t>제조 공정 품질 검사를 위한 경량화 이미지 분류 모델 비교 연구</a:t>
            </a:r>
            <a:endParaRPr lang="en-US" altLang="ko-KR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186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한계점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개선점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연구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결론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향후 연구 등 논의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73866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#2 </a:t>
            </a:r>
            <a:r>
              <a:rPr lang="ko-KR" altLang="en-US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F34785-C5AA-F695-6941-A78FBC0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47" y="1088974"/>
            <a:ext cx="8457947" cy="475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프로젝트 목표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>
              <a:solidFill>
                <a:schemeClr val="tx1"/>
              </a:solidFill>
              <a:latin typeface="+mn-ea"/>
              <a:ea typeface="+mn-ea"/>
            </a:endParaRPr>
          </a:p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프로젝트 배경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및 필요성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  <a:p>
            <a:pPr marL="586105" lvl="1" indent="-342900">
              <a:lnSpc>
                <a:spcPct val="130000"/>
              </a:lnSpc>
              <a:spcBef>
                <a:spcPts val="600"/>
              </a:spcBef>
              <a:buAutoNum type="arabicParenR"/>
            </a:pPr>
            <a:r>
              <a:rPr lang="ko-KR" sz="1500" kern="0">
                <a:solidFill>
                  <a:schemeClr val="tx1"/>
                </a:solidFill>
                <a:latin typeface="Malgun Gothic"/>
                <a:ea typeface="Malgun Gothic"/>
              </a:rPr>
              <a:t>프로젝트 배경</a:t>
            </a:r>
            <a:endParaRPr lang="en-US" sz="1600" kern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자동차 산업은 수만 가지의 부품으로 구성되어 있으며, 이 중 나사와 같은 작은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부품</a:t>
            </a:r>
            <a:br>
              <a:rPr lang="ko-KR" altLang="en-US" sz="1300" kern="0">
                <a:latin typeface="Corbel"/>
                <a:ea typeface="맑은 고딕"/>
              </a:rPr>
            </a:b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하나의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결함도 전체 차량의 안전성과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성능에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중대한 영향을 미침 [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1]</a:t>
            </a: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실제 자동차 나사 부품 공정에서는 이종품이 섞여 들어오는 사례가 발생하고 있고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,</a:t>
            </a:r>
            <a:br>
              <a:rPr lang="en-US" altLang="ko-KR" sz="1300" kern="0">
                <a:latin typeface="Corbel"/>
                <a:ea typeface="맑은 고딕"/>
              </a:rPr>
            </a:b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이는 차량의 구조적 결함이나 안전 문제로 이어질 수 있음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 [2]</a:t>
            </a:r>
            <a:endParaRPr lang="ko-KR" sz="1300" kern="0">
              <a:solidFill>
                <a:schemeClr val="tx1"/>
              </a:solidFill>
              <a:latin typeface="Corbel"/>
              <a:ea typeface="맑은 고딕"/>
            </a:endParaRPr>
          </a:p>
          <a:p>
            <a:pPr marL="586105" lvl="1" indent="-342900">
              <a:lnSpc>
                <a:spcPct val="130000"/>
              </a:lnSpc>
              <a:spcBef>
                <a:spcPts val="600"/>
              </a:spcBef>
              <a:buFont typeface="맑은 고딕" panose="020B0503020000020004" pitchFamily="50" charset="-127"/>
              <a:buAutoNum type="arabicParenR"/>
            </a:pPr>
            <a:r>
              <a:rPr lang="ko-KR" sz="1500" kern="0">
                <a:solidFill>
                  <a:schemeClr val="tx1"/>
                </a:solidFill>
                <a:latin typeface="Malgun Gothic"/>
                <a:ea typeface="Malgun Gothic"/>
              </a:rPr>
              <a:t>프로젝트 필요성</a:t>
            </a:r>
            <a:endParaRPr lang="en-US" altLang="ko-KR" sz="1500" kern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 panose="020B0503020000020004" pitchFamily="50" charset="-127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기존에는 숙련된 작업자에 의한 육안 검사나 단순 기계적 검출 방식이 주로 사용되어 왔으나,</a:t>
            </a:r>
            <a:br>
              <a:rPr lang="ko-KR" altLang="en-US" sz="1300" kern="0">
                <a:latin typeface="Corbel"/>
                <a:ea typeface="Malgun Gothic"/>
              </a:rPr>
            </a:b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생산량 증가와 미세한 각도 및 형태 차이로 인해 결함이나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Malgun Gothic"/>
              </a:rPr>
              <a:t>이종품을 정확하게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 식별하는 데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Malgun Gothic"/>
              </a:rPr>
              <a:t>한계 존재 [2]</a:t>
            </a: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현재 제조 기업에서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 나사의 </a:t>
            </a:r>
            <a:r>
              <a:rPr lang="ko-KR" sz="1300" kern="0" err="1">
                <a:solidFill>
                  <a:schemeClr val="tx1"/>
                </a:solidFill>
                <a:latin typeface="Corbel"/>
                <a:ea typeface="맑은 고딕"/>
              </a:rPr>
              <a:t>이종품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혼입을 신속하고 정확하게 검출하기 위해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 산 수 및 각도를 분류하는 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AI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기반 비전 검사 솔루션을 도입하고 있음 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[3]</a:t>
            </a:r>
            <a:endParaRPr lang="en-US" sz="13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F95EB-334A-08BE-293F-F085586C932F}"/>
              </a:ext>
            </a:extLst>
          </p:cNvPr>
          <p:cNvSpPr/>
          <p:nvPr/>
        </p:nvSpPr>
        <p:spPr bwMode="auto">
          <a:xfrm>
            <a:off x="748275" y="1451798"/>
            <a:ext cx="7628919" cy="66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자동차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부품용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나사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 err="1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이종품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검출을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위한 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모델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 err="1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드리프트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대응형 딥러닝 모델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연구</a:t>
            </a:r>
          </a:p>
          <a:p>
            <a:pPr marL="38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- </a:t>
            </a:r>
            <a:r>
              <a:rPr lang="ko-KR" sz="1600" err="1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Inception-ResNet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기반 듀얼 분류 모델 적용</a:t>
            </a:r>
            <a:endParaRPr lang="ko-KR" altLang="en-US" sz="1600">
              <a:solidFill>
                <a:schemeClr val="tx1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AF272-A6AB-4A9B-CA05-9560F492DF40}"/>
              </a:ext>
            </a:extLst>
          </p:cNvPr>
          <p:cNvSpPr txBox="1"/>
          <p:nvPr/>
        </p:nvSpPr>
        <p:spPr>
          <a:xfrm>
            <a:off x="1595336" y="6305490"/>
            <a:ext cx="77237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[1]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미래차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신뢰성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기술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동향과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대응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방향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endParaRPr lang="en-US" altLang="ko-KR" sz="10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[2]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자동차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부품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사출제조공정의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AI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기반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Vision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불량검출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연구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김용민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(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한국공학대학교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컴퓨터공학과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국내석사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), 2022</a:t>
            </a:r>
          </a:p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[3]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선택이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아닌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필수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제조업계의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생성형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AI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도입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사례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살펴보기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sk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주식회사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2024.11.12</a:t>
            </a: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연구배경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/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필요성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 </a:t>
            </a:r>
            <a:r>
              <a:rPr lang="en-US" altLang="ko-KR"/>
              <a:t>(Introduction)</a:t>
            </a:r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E50F337-FD71-B63D-2A66-5D3094C44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2" y="1592685"/>
            <a:ext cx="7529491" cy="151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1) </a:t>
            </a:r>
            <a:r>
              <a:rPr lang="ko-KR" altLang="en-US" sz="15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연구배경 및 필요성</a:t>
            </a:r>
            <a:endParaRPr lang="ko-KR" altLang="en-US" sz="1500"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제조기업에서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딥러닝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기반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도입해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이종품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이미지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작업에서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우수한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보임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하지만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실제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생산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카메라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각도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등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외부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요인으로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인해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저하되는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현상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발생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세밀한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원인을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분석하고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 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대응하기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방법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제시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</p:txBody>
      </p:sp>
      <p:pic>
        <p:nvPicPr>
          <p:cNvPr id="4" name="그림 3" descr="라인, 그래프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3C6E39-A8C3-6668-931B-B25AE1BD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77" y="3405390"/>
            <a:ext cx="3333548" cy="236240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D02D84-0267-6F12-310B-5482CE137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09559"/>
              </p:ext>
            </p:extLst>
          </p:nvPr>
        </p:nvGraphicFramePr>
        <p:xfrm>
          <a:off x="561096" y="4067566"/>
          <a:ext cx="4830429" cy="102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0094">
                  <a:extLst>
                    <a:ext uri="{9D8B030D-6E8A-4147-A177-3AD203B41FA5}">
                      <a16:colId xmlns:a16="http://schemas.microsoft.com/office/drawing/2014/main" val="1914118848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3175326103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1976758495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29300508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3207769136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286227900"/>
                    </a:ext>
                  </a:extLst>
                </a:gridCol>
              </a:tblGrid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</a:t>
                      </a:r>
                      <a:endParaRPr lang="ko-KR" altLang="en-US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24/09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24/10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24/11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25/01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749852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 </a:t>
                      </a:r>
                      <a:r>
                        <a:rPr lang="af-ZA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NG</a:t>
                      </a:r>
                      <a:r>
                        <a:rPr lang="af-ZA" altLang="ko-KR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</a:t>
                      </a:r>
                      <a:endParaRPr lang="ko-KR" altLang="en-US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66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344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205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632996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 생산 수량</a:t>
                      </a:r>
                      <a:endParaRPr lang="ko-KR" altLang="en-US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70708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85570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64479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65694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25725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563666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정확도</a:t>
                      </a:r>
                      <a:endParaRPr lang="ko-KR" altLang="en-US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99.91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99.96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99.48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99.20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80967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80579962-1164-1A0E-A048-420772755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1" y="3339938"/>
            <a:ext cx="302558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모델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현상 발생</a:t>
            </a:r>
            <a:endParaRPr lang="ko-KR">
              <a:cs typeface="Arial" pitchFamily="34" charset="0"/>
            </a:endParaRPr>
          </a:p>
          <a:p>
            <a:pPr algn="l"/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r>
              <a:rPr 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2025/01/13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기준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NG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율</a:t>
            </a:r>
            <a:endParaRPr lang="ko-KR" altLang="en-US" sz="1200">
              <a:ea typeface="맑은 고딕"/>
              <a:cs typeface="Arial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D48153-BE63-5847-9092-CD0615F78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6" y="5220503"/>
            <a:ext cx="6644272" cy="88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 정확도가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99.9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를 유지하다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12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월부터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99.5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이하로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떨어짐</a:t>
            </a:r>
            <a:endParaRPr lang="ko-KR" sz="1400"/>
          </a:p>
          <a:p>
            <a:pPr algn="l"/>
            <a:endParaRPr lang="ko-KR" altLang="en-US" sz="105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endParaRPr lang="ko-KR" altLang="en-US" sz="11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r>
              <a:rPr lang="ko-KR" sz="9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정확도가 99.9%에서 99.5% 이하로 떨어진 것은 수치상으로 작아 보일 수 있으나, </a:t>
            </a:r>
            <a:endParaRPr lang="ko-KR" sz="900">
              <a:ea typeface="맑은 고딕"/>
              <a:cs typeface="Arial"/>
            </a:endParaRPr>
          </a:p>
          <a:p>
            <a:pPr algn="l"/>
            <a:r>
              <a:rPr lang="ko-KR" sz="9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실제로는 잘못 분류되는 나사의 수가 7배 이상 증가하는 것으로, 스마트 공장의 엄격한 품질 기준에서는 매우 큰 위험 요소임</a:t>
            </a:r>
            <a:endParaRPr lang="ko-KR" sz="900">
              <a:ea typeface="맑은 고딕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E365C-DFE9-01A1-3D05-1966390ED4DB}"/>
              </a:ext>
            </a:extLst>
          </p:cNvPr>
          <p:cNvSpPr txBox="1"/>
          <p:nvPr/>
        </p:nvSpPr>
        <p:spPr>
          <a:xfrm>
            <a:off x="3776674" y="858059"/>
            <a:ext cx="5211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tx1"/>
                </a:solidFill>
              </a:rPr>
              <a:t>* </a:t>
            </a:r>
            <a:r>
              <a:rPr lang="ko-KR" altLang="en-US" sz="900">
                <a:solidFill>
                  <a:schemeClr val="tx1"/>
                </a:solidFill>
              </a:rPr>
              <a:t>모델 </a:t>
            </a:r>
            <a:r>
              <a:rPr lang="ko-KR" altLang="en-US" sz="900" err="1">
                <a:solidFill>
                  <a:schemeClr val="tx1"/>
                </a:solidFill>
              </a:rPr>
              <a:t>드리프트</a:t>
            </a:r>
            <a:r>
              <a:rPr lang="en-US" altLang="ko-KR" sz="900">
                <a:solidFill>
                  <a:schemeClr val="tx1"/>
                </a:solidFill>
              </a:rPr>
              <a:t>(Model Drift)</a:t>
            </a:r>
            <a:r>
              <a:rPr lang="ko-KR" altLang="en-US" sz="900">
                <a:solidFill>
                  <a:schemeClr val="tx1"/>
                </a:solidFill>
              </a:rPr>
              <a:t>는 </a:t>
            </a:r>
            <a:r>
              <a:rPr lang="en-US" altLang="ko-KR" sz="900">
                <a:solidFill>
                  <a:schemeClr val="tx1"/>
                </a:solidFill>
              </a:rPr>
              <a:t>“</a:t>
            </a:r>
            <a:r>
              <a:rPr lang="ko-KR" altLang="en-US" sz="900">
                <a:solidFill>
                  <a:schemeClr val="tx1"/>
                </a:solidFill>
              </a:rPr>
              <a:t>모델을 배포한 이후 시간이 지남에 따라 모델 성능이 저하되는 현상</a:t>
            </a:r>
            <a:r>
              <a:rPr lang="en-US" altLang="ko-KR" sz="900">
                <a:solidFill>
                  <a:schemeClr val="tx1"/>
                </a:solidFill>
              </a:rPr>
              <a:t>”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53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E71-BDC6-B3F0-BEB3-B0824E2E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076C048-D0F5-C4C1-CB16-A5C32BF6C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문제 정의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Corbel"/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624843-578A-1DB6-9863-101EE8B0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 </a:t>
            </a:r>
            <a:r>
              <a:rPr lang="en-US" altLang="ko-KR"/>
              <a:t>(Introduction)</a:t>
            </a:r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785F916-9CDF-AB6B-BABF-08AD50E7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99" y="1472461"/>
            <a:ext cx="7597585" cy="347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2) </a:t>
            </a:r>
            <a:r>
              <a:rPr lang="ko-KR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문제정의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카메라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및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초점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정확도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457200" lvl="2"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 (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현상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)</a:t>
            </a:r>
            <a:endParaRPr lang="en-US">
              <a:cs typeface="Arial" pitchFamily="34" charset="0"/>
            </a:endParaRP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미세한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형태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차이를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분류하는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민감도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부족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457200" lvl="2"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  (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나사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각도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 부분에서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인식률이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낮아짐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)</a:t>
            </a: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단일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구조의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대응력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부족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3) 주요 </a:t>
            </a:r>
            <a:r>
              <a:rPr lang="ko-KR" altLang="en-US" sz="14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기여점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 </a:t>
            </a:r>
            <a:r>
              <a:rPr lang="ko-KR" altLang="en-US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상황을 반영한 실험 설계 및 정량적 분석 수행</a:t>
            </a: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세밀한 분류 강화를 위한 </a:t>
            </a:r>
            <a:r>
              <a:rPr lang="en-US" altLang="ko-KR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Inception-</a:t>
            </a:r>
            <a:r>
              <a:rPr lang="en-US" altLang="ko-KR" sz="1200" err="1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ResNet</a:t>
            </a:r>
            <a:r>
              <a:rPr lang="en-US" altLang="ko-KR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기반 모델 적용 및 구성 최적화</a:t>
            </a:r>
            <a:endParaRPr lang="en-US" altLang="ko-KR" sz="1200">
              <a:solidFill>
                <a:schemeClr val="tx1"/>
              </a:solidFill>
              <a:highlight>
                <a:srgbClr val="FFFFFF"/>
              </a:highlight>
              <a:latin typeface="Arial"/>
              <a:ea typeface="맑은 고딕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듀얼 모델 프로세스 기반 2단계 분류 시스템 제안 및 적용</a:t>
            </a:r>
            <a:endParaRPr lang="ko-KR">
              <a:ea typeface="맑은 고딕"/>
              <a:cs typeface="Arial" pitchFamily="34" charset="0"/>
            </a:endParaRP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FEC8B4-58F0-CA73-F10A-F832B33C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26" y="3111331"/>
            <a:ext cx="1737401" cy="197594"/>
          </a:xfrm>
          <a:prstGeom prst="rect">
            <a:avLst/>
          </a:prstGeom>
        </p:spPr>
      </p:pic>
      <p:pic>
        <p:nvPicPr>
          <p:cNvPr id="8" name="그림 7" descr="원, 자동차 부품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635DC-B149-6F2B-0B11-FDED4EDC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67" y="1735229"/>
            <a:ext cx="1429967" cy="1108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6F7102-719F-7AA3-160C-37B14DB30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95" y="1735229"/>
            <a:ext cx="1429968" cy="11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71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FE2521-1511-BE8B-7D1E-2CC84840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방법론 개요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4ADD8-3938-38B0-1A3F-70B2C4825947}"/>
              </a:ext>
            </a:extLst>
          </p:cNvPr>
          <p:cNvSpPr txBox="1"/>
          <p:nvPr/>
        </p:nvSpPr>
        <p:spPr>
          <a:xfrm>
            <a:off x="521084" y="4331036"/>
            <a:ext cx="7495488" cy="611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각도에 대해서만 세밀한 분류를 할 수 있도록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중 분류 모델을 도입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하나의 모델에 의존하기 보다는 </a:t>
            </a:r>
            <a:r>
              <a:rPr lang="ko-KR" altLang="en-US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다른 데이터셋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으로 학습한 두개의 모델로 듀얼 모델 프로세스 도입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E4627-D780-B126-53F0-64413585835D}"/>
              </a:ext>
            </a:extLst>
          </p:cNvPr>
          <p:cNvSpPr txBox="1"/>
          <p:nvPr/>
        </p:nvSpPr>
        <p:spPr>
          <a:xfrm>
            <a:off x="941279" y="4986144"/>
            <a:ext cx="8332698" cy="1165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ko-KR" sz="1200">
                <a:solidFill>
                  <a:schemeClr val="tx1"/>
                </a:solidFill>
                <a:latin typeface="Arial"/>
                <a:cs typeface="Arial"/>
              </a:rPr>
              <a:t>듀얼 모델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프로세스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1. </a:t>
            </a:r>
            <a:r>
              <a:rPr lang="ko-KR" altLang="en-US" sz="1200">
                <a:solidFill>
                  <a:schemeClr val="tx1"/>
                </a:solidFill>
              </a:rPr>
              <a:t>먼저 정확도가 더 높은 모델을 첫번째 모델로 두고 분류를 진행</a:t>
            </a:r>
            <a:endParaRPr lang="en-US" altLang="ko-KR" sz="12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2. </a:t>
            </a:r>
            <a:r>
              <a:rPr lang="ko-KR" altLang="en-US" sz="1200">
                <a:solidFill>
                  <a:schemeClr val="tx1"/>
                </a:solidFill>
              </a:rPr>
              <a:t>첫번째 결과값에서 </a:t>
            </a:r>
            <a:r>
              <a:rPr lang="en-US" altLang="ko-KR" sz="1200" b="1">
                <a:solidFill>
                  <a:schemeClr val="tx1"/>
                </a:solidFill>
              </a:rPr>
              <a:t>NG</a:t>
            </a:r>
            <a:r>
              <a:rPr lang="ko-KR" altLang="en-US" sz="1200" b="1">
                <a:solidFill>
                  <a:schemeClr val="tx1"/>
                </a:solidFill>
              </a:rPr>
              <a:t>판정</a:t>
            </a:r>
            <a:r>
              <a:rPr lang="ko-KR" altLang="en-US" sz="1200">
                <a:solidFill>
                  <a:schemeClr val="tx1"/>
                </a:solidFill>
              </a:rPr>
              <a:t>을 했거나 </a:t>
            </a:r>
            <a:r>
              <a:rPr lang="en-US" altLang="ko-KR" sz="1200" b="1">
                <a:solidFill>
                  <a:schemeClr val="tx1"/>
                </a:solidFill>
              </a:rPr>
              <a:t>confidence</a:t>
            </a:r>
            <a:r>
              <a:rPr lang="ko-KR" altLang="en-US" sz="1200" b="1">
                <a:solidFill>
                  <a:schemeClr val="tx1"/>
                </a:solidFill>
              </a:rPr>
              <a:t>값이 </a:t>
            </a:r>
            <a:r>
              <a:rPr lang="en-US" altLang="ko-KR" sz="1200" b="1">
                <a:solidFill>
                  <a:schemeClr val="tx1"/>
                </a:solidFill>
              </a:rPr>
              <a:t>0.9 </a:t>
            </a:r>
            <a:r>
              <a:rPr lang="ko-KR" altLang="en-US" sz="1200" b="1">
                <a:solidFill>
                  <a:schemeClr val="tx1"/>
                </a:solidFill>
              </a:rPr>
              <a:t>이하</a:t>
            </a:r>
            <a:r>
              <a:rPr lang="ko-KR" altLang="en-US" sz="1200">
                <a:solidFill>
                  <a:schemeClr val="tx1"/>
                </a:solidFill>
              </a:rPr>
              <a:t>일 경우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두번째 모델로 분류 진행</a:t>
            </a:r>
            <a:endParaRPr lang="en-US" altLang="ko-KR" sz="12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3. </a:t>
            </a:r>
            <a:r>
              <a:rPr lang="ko-KR" altLang="en-US" sz="1200">
                <a:solidFill>
                  <a:schemeClr val="tx1"/>
                </a:solidFill>
              </a:rPr>
              <a:t>두번째 모델 결과값을 최종 값으로 </a:t>
            </a:r>
            <a:r>
              <a:rPr lang="en-US" altLang="ko-KR" sz="1200">
                <a:solidFill>
                  <a:schemeClr val="tx1"/>
                </a:solidFill>
              </a:rPr>
              <a:t>return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CEA5D2-C143-836D-965C-F2D9D58E1931}"/>
              </a:ext>
            </a:extLst>
          </p:cNvPr>
          <p:cNvGrpSpPr/>
          <p:nvPr/>
        </p:nvGrpSpPr>
        <p:grpSpPr>
          <a:xfrm>
            <a:off x="794622" y="1421361"/>
            <a:ext cx="8192258" cy="1528501"/>
            <a:chOff x="619524" y="1431107"/>
            <a:chExt cx="7559962" cy="127560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288DD5E-03CD-62A3-9142-6B4884EBB1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1234" y="1990648"/>
              <a:ext cx="2461098" cy="291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" name="그림 1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7921DE3-F170-CE54-A13E-5CA54A58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24" y="1585333"/>
              <a:ext cx="956553" cy="96628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737A214-3B63-3B02-FAAC-BF38A57B4AD4}"/>
                </a:ext>
              </a:extLst>
            </p:cNvPr>
            <p:cNvSpPr/>
            <p:nvPr/>
          </p:nvSpPr>
          <p:spPr bwMode="auto">
            <a:xfrm>
              <a:off x="1102664" y="1805827"/>
              <a:ext cx="379378" cy="3599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pic>
          <p:nvPicPr>
            <p:cNvPr id="22" name="그림 2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415EC4-A956-95A8-932A-7AA7B4318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269" y="1809070"/>
              <a:ext cx="372896" cy="265888"/>
            </a:xfrm>
            <a:prstGeom prst="rect">
              <a:avLst/>
            </a:prstGeom>
          </p:spPr>
        </p:pic>
        <p:pic>
          <p:nvPicPr>
            <p:cNvPr id="24" name="그림 23" descr="원, 흑백, 바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BC7E85-7A45-05ED-7B9B-4241CA035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79" y="1769717"/>
              <a:ext cx="830678" cy="63674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7648CF0-A2EF-AFEF-723B-126023CC9B72}"/>
                </a:ext>
              </a:extLst>
            </p:cNvPr>
            <p:cNvCxnSpPr/>
            <p:nvPr/>
          </p:nvCxnSpPr>
          <p:spPr bwMode="auto">
            <a:xfrm>
              <a:off x="2843917" y="2117112"/>
              <a:ext cx="3501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F4921-E0D7-73AB-7B0D-F5109FFC76DC}"/>
                </a:ext>
              </a:extLst>
            </p:cNvPr>
            <p:cNvSpPr/>
            <p:nvPr/>
          </p:nvSpPr>
          <p:spPr bwMode="auto">
            <a:xfrm>
              <a:off x="3239710" y="1462319"/>
              <a:ext cx="2830748" cy="1750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00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이종품</a:t>
              </a:r>
              <a:r>
                <a:rPr lang="ko-KR" altLang="en-US" sz="100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분류 공정</a:t>
              </a:r>
              <a:endParaRPr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/>
                <a:cs typeface="Arial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603744-CA42-845B-E5D5-C079DCF1C5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79320" y="2117111"/>
              <a:ext cx="3501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FEDE8C4-3555-0BC2-9EC6-7A6AE71F7560}"/>
                </a:ext>
              </a:extLst>
            </p:cNvPr>
            <p:cNvSpPr/>
            <p:nvPr/>
          </p:nvSpPr>
          <p:spPr bwMode="auto">
            <a:xfrm>
              <a:off x="3243356" y="1738342"/>
              <a:ext cx="768485" cy="914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기존 4중 </a:t>
              </a:r>
              <a:endParaRPr lang="ko-KR" altLang="en-US" sz="1000">
                <a:solidFill>
                  <a:srgbClr val="000000"/>
                </a:solidFill>
                <a:latin typeface="Arial" charset="0"/>
                <a:ea typeface="맑은 고딕"/>
                <a:cs typeface="Arial"/>
              </a:endParaRPr>
            </a:p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</a:p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10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</a:t>
              </a:r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altLang="en-US" sz="1000">
                <a:solidFill>
                  <a:srgbClr val="000000"/>
                </a:solidFill>
                <a:latin typeface="Arial" charset="0"/>
                <a:ea typeface="맑은 고딕"/>
                <a:cs typeface="Arial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150372-1A16-78EA-39E7-48215A195AA8}"/>
                </a:ext>
              </a:extLst>
            </p:cNvPr>
            <p:cNvSpPr/>
            <p:nvPr/>
          </p:nvSpPr>
          <p:spPr bwMode="auto">
            <a:xfrm>
              <a:off x="4167484" y="1748068"/>
              <a:ext cx="875489" cy="4182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각도 </a:t>
              </a:r>
              <a:endParaRPr lang="ko-KR" sz="900">
                <a:ea typeface="맑은 고딕" panose="020B0503020000020004" pitchFamily="34" charset="-127"/>
                <a:cs typeface="Arial" pitchFamily="34" charset="0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  <a:endParaRPr lang="ko-KR" sz="900">
                <a:ea typeface="맑은 고딕"/>
                <a:cs typeface="Arial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9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Inception_resnet</a:t>
              </a:r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sz="900">
                <a:ea typeface="맑은 고딕"/>
                <a:cs typeface="Arial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2F2322-F771-9C35-3F6A-B76312C0D5C8}"/>
                </a:ext>
              </a:extLst>
            </p:cNvPr>
            <p:cNvSpPr/>
            <p:nvPr/>
          </p:nvSpPr>
          <p:spPr bwMode="auto">
            <a:xfrm>
              <a:off x="5179159" y="1748068"/>
              <a:ext cx="875489" cy="4182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각도 </a:t>
              </a:r>
              <a:endParaRPr lang="ko-KR" sz="900">
                <a:ea typeface="맑은 고딕" panose="020B0503020000020004" pitchFamily="34" charset="-127"/>
                <a:cs typeface="Arial" pitchFamily="34" charset="0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  <a:endParaRPr lang="ko-KR" sz="900">
                <a:ea typeface="맑은 고딕"/>
                <a:cs typeface="Arial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9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Inception_resnet</a:t>
              </a:r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sz="900">
                <a:ea typeface="맑은 고딕"/>
                <a:cs typeface="Arial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949195B-E52A-98A6-0ECF-12E51A4826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1235" y="2477033"/>
              <a:ext cx="246109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88ADE8-0BFA-DC4F-407F-8245A236A582}"/>
                </a:ext>
              </a:extLst>
            </p:cNvPr>
            <p:cNvSpPr txBox="1"/>
            <p:nvPr/>
          </p:nvSpPr>
          <p:spPr>
            <a:xfrm>
              <a:off x="6593877" y="1820216"/>
              <a:ext cx="158560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공정일 때 </a:t>
              </a:r>
              <a:endParaRPr lang="ko-KR" altLang="en-US" sz="1000">
                <a:solidFill>
                  <a:srgbClr val="00000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최종 결과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5C9114-E39F-ADB2-D569-503D02CB00BA}"/>
                </a:ext>
              </a:extLst>
            </p:cNvPr>
            <p:cNvSpPr txBox="1"/>
            <p:nvPr/>
          </p:nvSpPr>
          <p:spPr>
            <a:xfrm>
              <a:off x="6593876" y="2306598"/>
              <a:ext cx="158560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28산, 31산 공정일 때 </a:t>
              </a:r>
              <a:endParaRPr lang="ko-KR" altLang="en-US" sz="1000">
                <a:solidFill>
                  <a:srgbClr val="00000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최종 결과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4AABCD6-CADD-7FCD-6AB3-3E146A3A9E72}"/>
                </a:ext>
              </a:extLst>
            </p:cNvPr>
            <p:cNvSpPr/>
            <p:nvPr/>
          </p:nvSpPr>
          <p:spPr bwMode="auto">
            <a:xfrm>
              <a:off x="4093311" y="1693349"/>
              <a:ext cx="3628416" cy="544750"/>
            </a:xfrm>
            <a:prstGeom prst="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43C93E-91EE-06B0-253D-4343455605AE}"/>
                </a:ext>
              </a:extLst>
            </p:cNvPr>
            <p:cNvSpPr txBox="1"/>
            <p:nvPr/>
          </p:nvSpPr>
          <p:spPr>
            <a:xfrm>
              <a:off x="6477143" y="1431107"/>
              <a:ext cx="1420239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듀얼 모델 프로세스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D946F7-6D7B-C6EA-9770-E5EC06B664EB}"/>
              </a:ext>
            </a:extLst>
          </p:cNvPr>
          <p:cNvGrpSpPr/>
          <p:nvPr/>
        </p:nvGrpSpPr>
        <p:grpSpPr>
          <a:xfrm>
            <a:off x="631414" y="3306837"/>
            <a:ext cx="5222309" cy="1071097"/>
            <a:chOff x="1098340" y="2927455"/>
            <a:chExt cx="6992739" cy="14707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81C41C-7864-9316-D299-FF455670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031" y="2949068"/>
              <a:ext cx="1534000" cy="11505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D799B9-AE89-EFBD-9064-5E79687C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079" y="2939340"/>
              <a:ext cx="1534000" cy="11505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9C7FFA-0181-7812-5CFE-66862428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340" y="2943257"/>
              <a:ext cx="1534000" cy="115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A8ABD6-029E-EA53-821D-0B2C0239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413" y="2927455"/>
              <a:ext cx="1534000" cy="1150501"/>
            </a:xfrm>
            <a:prstGeom prst="rect">
              <a:avLst/>
            </a:prstGeom>
          </p:spPr>
        </p:pic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0B0CF27-1D91-5C4F-8D33-43324A6BFB83}"/>
                </a:ext>
              </a:extLst>
            </p:cNvPr>
            <p:cNvSpPr txBox="1"/>
            <p:nvPr/>
          </p:nvSpPr>
          <p:spPr>
            <a:xfrm>
              <a:off x="1383701" y="4020927"/>
              <a:ext cx="971947" cy="377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27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 </a:t>
              </a: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30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도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07228762-E821-F90B-0FAD-1BB606806EEE}"/>
                </a:ext>
              </a:extLst>
            </p:cNvPr>
            <p:cNvSpPr txBox="1"/>
            <p:nvPr/>
          </p:nvSpPr>
          <p:spPr>
            <a:xfrm>
              <a:off x="3211624" y="4001469"/>
              <a:ext cx="971947" cy="377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27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 </a:t>
              </a: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45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도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6304A31C-D00E-8B65-C18E-FE466E43EB7B}"/>
                </a:ext>
              </a:extLst>
            </p:cNvPr>
            <p:cNvSpPr txBox="1"/>
            <p:nvPr/>
          </p:nvSpPr>
          <p:spPr>
            <a:xfrm>
              <a:off x="5104984" y="4006379"/>
              <a:ext cx="890848" cy="3752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28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EB626953-63A0-A722-61EC-E6242508F611}"/>
                </a:ext>
              </a:extLst>
            </p:cNvPr>
            <p:cNvSpPr txBox="1"/>
            <p:nvPr/>
          </p:nvSpPr>
          <p:spPr>
            <a:xfrm>
              <a:off x="6881508" y="4001467"/>
              <a:ext cx="900575" cy="3752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31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D4142D0-47CE-CC94-3F63-44120B7D5F0C}"/>
              </a:ext>
            </a:extLst>
          </p:cNvPr>
          <p:cNvSpPr txBox="1"/>
          <p:nvPr/>
        </p:nvSpPr>
        <p:spPr>
          <a:xfrm>
            <a:off x="525294" y="303503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buFont typeface="Calibri"/>
              <a:buChar char="-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나사 공정 종류</a:t>
            </a:r>
            <a:endParaRPr lang="ko-KR" sz="12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0028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B048-E54E-57B5-DE33-518F6CCC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3A7700-1D74-E6BF-52C5-674753CCC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세부 과정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23D046-E158-8AF5-6785-E7EABAB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7483B4C-FB57-4C45-26F1-5BF8749FA37B}"/>
              </a:ext>
            </a:extLst>
          </p:cNvPr>
          <p:cNvSpPr txBox="1"/>
          <p:nvPr/>
        </p:nvSpPr>
        <p:spPr>
          <a:xfrm>
            <a:off x="396765" y="1557424"/>
            <a:ext cx="8046844" cy="42310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 선정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en-US" altLang="ko-KR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 </a:t>
            </a:r>
            <a:r>
              <a:rPr lang="en-US" altLang="ko-KR" sz="12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en-US" altLang="ko-KR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v2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 선정 이유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멀티 스케일 특징 추출 능력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다양한 크기의 필터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(1x1, 3x3, 5x5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등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를 병렬로 사용해 다양한 스케일의 특징을 동시에 잡아냄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</a:t>
            </a:r>
            <a:r>
              <a:rPr lang="ko-KR" altLang="en-US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잔차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연결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(Residual Connection)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로 학습 안정화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깊은 네트워크에서 발생하는 기울기 소실 문제를 해결하여 더 깊고 복잡한 모델 학습 가능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효율성과 성능의 균형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Inception-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은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다중 스케일 처리와 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학습 안정성을 결합해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연산 효율성과 정확도를 모두 끌어올림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Fine-grained classification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에 실제 사용 사례 많음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논문이나 실제 응용 분야에서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Inception-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은 꽃잎 종류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품종 분류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미세한 각도나 질감 구별 등 다양한 세밀한 문제에 많이 활용됨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  <a:endParaRPr lang="ko-KR" altLang="en-US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4C35C-BC75-A4A1-2FCF-832BF94D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/>
          <a:stretch>
            <a:fillRect/>
          </a:stretch>
        </p:blipFill>
        <p:spPr bwMode="auto">
          <a:xfrm>
            <a:off x="4683411" y="998973"/>
            <a:ext cx="4163396" cy="1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FFADC4-B455-201E-42F5-825D1C04E816}"/>
              </a:ext>
            </a:extLst>
          </p:cNvPr>
          <p:cNvSpPr txBox="1"/>
          <p:nvPr/>
        </p:nvSpPr>
        <p:spPr>
          <a:xfrm>
            <a:off x="264369" y="5795139"/>
            <a:ext cx="8190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tx1"/>
                </a:solidFill>
              </a:rPr>
              <a:t>▶ 따라서 미세한 나사 각도 차이를 효과적으로 구분할 수 있다고 생각해 해당 모델을 선정</a:t>
            </a:r>
          </a:p>
        </p:txBody>
      </p:sp>
    </p:spTree>
    <p:extLst>
      <p:ext uri="{BB962C8B-B14F-4D97-AF65-F5344CB8AC3E}">
        <p14:creationId xmlns:p14="http://schemas.microsoft.com/office/powerpoint/2010/main" val="16978491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710E7-ECF9-7CA4-7915-6E8BAC394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8E74651-DE29-CB6B-4362-71F58ABD3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세부 과정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C390DB-7296-F60F-2E9D-C2879CC4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25DDE3D-9B98-43BB-1B56-6817E7DC04F2}"/>
              </a:ext>
            </a:extLst>
          </p:cNvPr>
          <p:cNvSpPr txBox="1"/>
          <p:nvPr/>
        </p:nvSpPr>
        <p:spPr>
          <a:xfrm>
            <a:off x="338400" y="1430964"/>
            <a:ext cx="8805600" cy="6106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   -  </a:t>
            </a:r>
            <a:r>
              <a:rPr lang="en-US" altLang="ko-KR" sz="120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Inception_Resnet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모델의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 크기인 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299x299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에 맞게 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crop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진행</a:t>
            </a: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F4C67-F30F-1830-B93C-8E7080A1E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2" y="2117029"/>
            <a:ext cx="1691968" cy="1268976"/>
          </a:xfrm>
          <a:prstGeom prst="rect">
            <a:avLst/>
          </a:prstGeom>
        </p:spPr>
      </p:pic>
      <p:pic>
        <p:nvPicPr>
          <p:cNvPr id="8" name="그림 7" descr="원, 교통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59D047-A47F-9B15-1074-5886BDF2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41" y="2129751"/>
            <a:ext cx="1318319" cy="1318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BDF390-0BC6-05C1-58D0-987979C4AE68}"/>
              </a:ext>
            </a:extLst>
          </p:cNvPr>
          <p:cNvCxnSpPr>
            <a:cxnSpLocks/>
          </p:cNvCxnSpPr>
          <p:nvPr/>
        </p:nvCxnSpPr>
        <p:spPr>
          <a:xfrm>
            <a:off x="3309534" y="2751517"/>
            <a:ext cx="23099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166A20C5-C67A-703E-4B56-84149AD003A9}"/>
              </a:ext>
            </a:extLst>
          </p:cNvPr>
          <p:cNvSpPr txBox="1"/>
          <p:nvPr/>
        </p:nvSpPr>
        <p:spPr>
          <a:xfrm>
            <a:off x="396765" y="3522410"/>
            <a:ext cx="8805600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데이터셋 분류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E0B5ED4-BFF6-0AE7-494C-6F084DB2B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4429"/>
              </p:ext>
            </p:extLst>
          </p:nvPr>
        </p:nvGraphicFramePr>
        <p:xfrm>
          <a:off x="622569" y="3900790"/>
          <a:ext cx="7589561" cy="103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039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2351642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4021880">
                  <a:extLst>
                    <a:ext uri="{9D8B030D-6E8A-4147-A177-3AD203B41FA5}">
                      <a16:colId xmlns:a16="http://schemas.microsoft.com/office/drawing/2014/main" val="2831582973"/>
                    </a:ext>
                  </a:extLst>
                </a:gridCol>
              </a:tblGrid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항목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첫번째 모델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두번째 모델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/>
                        <a:t>역할</a:t>
                      </a:r>
                      <a:endParaRPr lang="ko-KR" altLang="en-US" sz="120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기본 분류기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보완 분류기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모델 </a:t>
                      </a:r>
                      <a:r>
                        <a:rPr lang="ko-KR" altLang="en-US" sz="1200" err="1"/>
                        <a:t>드리프트</a:t>
                      </a:r>
                      <a:r>
                        <a:rPr lang="ko-KR" altLang="en-US" sz="1200"/>
                        <a:t> 상황 대응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/>
                        <a:t>수집 환경</a:t>
                      </a:r>
                      <a:endParaRPr lang="ko-KR" sz="120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카메라 중앙 위치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카메라 중앙 위치(첫번째 모델에 사용하지 않은 데이터) </a:t>
                      </a:r>
                      <a:endParaRPr lang="ko-KR"/>
                    </a:p>
                    <a:p>
                      <a:pPr lvl="0">
                        <a:buNone/>
                      </a:pPr>
                      <a:r>
                        <a:rPr lang="ko-KR" altLang="en-US" sz="1200"/>
                        <a:t>+ 환경 변화 후 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</a:tbl>
          </a:graphicData>
        </a:graphic>
      </p:graphicFrame>
      <p:pic>
        <p:nvPicPr>
          <p:cNvPr id="15" name="그림 14" descr="원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ADC050-E887-8BC4-029E-543CE1D1F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0" y="5054781"/>
            <a:ext cx="1429322" cy="1113334"/>
          </a:xfrm>
          <a:prstGeom prst="rect">
            <a:avLst/>
          </a:prstGeom>
        </p:spPr>
      </p:pic>
      <p:pic>
        <p:nvPicPr>
          <p:cNvPr id="17" name="그림 16" descr="원, 자동차 부품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65C6B8-F05A-6EAC-A493-66305DB6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330" y="5058381"/>
            <a:ext cx="1429967" cy="1108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E1EC7-CAA7-37C8-67F2-9D2D2BB8E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91" y="5058381"/>
            <a:ext cx="1429968" cy="11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58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Application>Microsoft Office PowerPoint</Application>
  <PresentationFormat>On-screen Show (4:3)</PresentationFormat>
  <Slides>20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1_Default Design</vt:lpstr>
      <vt:lpstr>2_Default Design</vt:lpstr>
      <vt:lpstr>PowerPoint Presentation</vt:lpstr>
      <vt:lpstr>목차</vt:lpstr>
      <vt:lpstr>목차</vt:lpstr>
      <vt:lpstr>프로젝트 #2 개요</vt:lpstr>
      <vt:lpstr>서론 (Introduction)</vt:lpstr>
      <vt:lpstr>서론 (Introduction)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향후 연구 방향</vt:lpstr>
      <vt:lpstr>참고 문헌</vt:lpstr>
      <vt:lpstr>PowerPoint Presentation</vt:lpstr>
      <vt:lpstr>연구계획</vt:lpstr>
      <vt:lpstr>연구계획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revision>5</cp:revision>
  <cp:lastPrinted>2023-01-25T05:07:50Z</cp:lastPrinted>
  <dcterms:created xsi:type="dcterms:W3CDTF">2004-08-18T11:28:05Z</dcterms:created>
  <dcterms:modified xsi:type="dcterms:W3CDTF">2025-06-16T08:03:09Z</dcterms:modified>
</cp:coreProperties>
</file>